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Lst>
  <p:notesMasterIdLst>
    <p:notesMasterId r:id="rId23"/>
  </p:notesMasterIdLst>
  <p:handoutMasterIdLst>
    <p:handoutMasterId r:id="rId24"/>
  </p:handoutMasterIdLst>
  <p:sldIdLst>
    <p:sldId id="279" r:id="rId5"/>
    <p:sldId id="339" r:id="rId6"/>
    <p:sldId id="303" r:id="rId7"/>
    <p:sldId id="328" r:id="rId8"/>
    <p:sldId id="4629" r:id="rId9"/>
    <p:sldId id="4632" r:id="rId10"/>
    <p:sldId id="4633" r:id="rId11"/>
    <p:sldId id="330" r:id="rId12"/>
    <p:sldId id="337" r:id="rId13"/>
    <p:sldId id="4631" r:id="rId14"/>
    <p:sldId id="4630" r:id="rId15"/>
    <p:sldId id="332" r:id="rId16"/>
    <p:sldId id="4636" r:id="rId17"/>
    <p:sldId id="4634" r:id="rId18"/>
    <p:sldId id="4607" r:id="rId19"/>
    <p:sldId id="333" r:id="rId20"/>
    <p:sldId id="334" r:id="rId21"/>
    <p:sldId id="4604" r:id="rId22"/>
  </p:sldIdLst>
  <p:sldSz cx="9144000" cy="5143500" type="screen16x9"/>
  <p:notesSz cx="6797675"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werdobs voor Bouwinvest" id="{6AD24C8D-864C-4C37-87A5-EA0F1E56FC9B}">
          <p14:sldIdLst>
            <p14:sldId id="279"/>
            <p14:sldId id="339"/>
            <p14:sldId id="303"/>
            <p14:sldId id="328"/>
            <p14:sldId id="4629"/>
            <p14:sldId id="4632"/>
            <p14:sldId id="4633"/>
            <p14:sldId id="330"/>
            <p14:sldId id="337"/>
            <p14:sldId id="4631"/>
            <p14:sldId id="4630"/>
            <p14:sldId id="332"/>
            <p14:sldId id="4636"/>
            <p14:sldId id="4634"/>
            <p14:sldId id="4607"/>
            <p14:sldId id="333"/>
            <p14:sldId id="334"/>
            <p14:sldId id="4604"/>
          </p14:sldIdLst>
        </p14:section>
      </p14:sectionLst>
    </p:ext>
    <p:ext uri="{EFAFB233-063F-42B5-8137-9DF3F51BA10A}">
      <p15:sldGuideLst xmlns:p15="http://schemas.microsoft.com/office/powerpoint/2012/main">
        <p15:guide id="1" orient="horz" pos="395" userDrawn="1">
          <p15:clr>
            <a:srgbClr val="A4A3A4"/>
          </p15:clr>
        </p15:guide>
        <p15:guide id="2" pos="30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oerd Donker" initials="SD" lastIdx="8" clrIdx="0">
    <p:extLst>
      <p:ext uri="{19B8F6BF-5375-455C-9EA6-DF929625EA0E}">
        <p15:presenceInfo xmlns:p15="http://schemas.microsoft.com/office/powerpoint/2012/main" userId="Sjoerd Donker" providerId="None"/>
      </p:ext>
    </p:extLst>
  </p:cmAuthor>
  <p:cmAuthor id="2" name="Peter van den Bos" initials="PB" lastIdx="7" clrIdx="1">
    <p:extLst>
      <p:ext uri="{19B8F6BF-5375-455C-9EA6-DF929625EA0E}">
        <p15:presenceInfo xmlns:p15="http://schemas.microsoft.com/office/powerpoint/2012/main" userId="S::peter.van.den.bos@powerdobs.nl::d2528ea8-ebf8-478b-ac2a-96e2c5e0b4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EE"/>
    <a:srgbClr val="F58434"/>
    <a:srgbClr val="3CA644"/>
    <a:srgbClr val="FFFFFF"/>
    <a:srgbClr val="F6871C"/>
    <a:srgbClr val="0072C3"/>
    <a:srgbClr val="0070C0"/>
    <a:srgbClr val="2C3E50"/>
    <a:srgbClr val="F68920"/>
    <a:srgbClr val="34D9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DFD9C-1E51-4965-8C9E-ECC02FE809F5}" v="51" dt="2025-04-07T14:40:20.38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64" autoAdjust="0"/>
  </p:normalViewPr>
  <p:slideViewPr>
    <p:cSldViewPr snapToGrid="0">
      <p:cViewPr varScale="1">
        <p:scale>
          <a:sx n="120" d="100"/>
          <a:sy n="120" d="100"/>
        </p:scale>
        <p:origin x="370" y="77"/>
      </p:cViewPr>
      <p:guideLst>
        <p:guide orient="horz" pos="395"/>
        <p:guide pos="306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oen van der A" userId="04b82405-7541-4e10-a2dc-56bf0de82e30" providerId="ADAL" clId="{A30DFD9C-1E51-4965-8C9E-ECC02FE809F5}"/>
    <pc:docChg chg="undo custSel addSld delSld modSld sldOrd modSection">
      <pc:chgData name="Jeroen van der A" userId="04b82405-7541-4e10-a2dc-56bf0de82e30" providerId="ADAL" clId="{A30DFD9C-1E51-4965-8C9E-ECC02FE809F5}" dt="2025-04-08T10:51:12.882" v="3226" actId="2696"/>
      <pc:docMkLst>
        <pc:docMk/>
      </pc:docMkLst>
      <pc:sldChg chg="modSp mod">
        <pc:chgData name="Jeroen van der A" userId="04b82405-7541-4e10-a2dc-56bf0de82e30" providerId="ADAL" clId="{A30DFD9C-1E51-4965-8C9E-ECC02FE809F5}" dt="2025-04-07T14:11:18.991" v="3178" actId="6549"/>
        <pc:sldMkLst>
          <pc:docMk/>
          <pc:sldMk cId="1737311445" sldId="279"/>
        </pc:sldMkLst>
        <pc:spChg chg="mod">
          <ac:chgData name="Jeroen van der A" userId="04b82405-7541-4e10-a2dc-56bf0de82e30" providerId="ADAL" clId="{A30DFD9C-1E51-4965-8C9E-ECC02FE809F5}" dt="2025-04-07T14:11:18.991" v="3178" actId="6549"/>
          <ac:spMkLst>
            <pc:docMk/>
            <pc:sldMk cId="1737311445" sldId="279"/>
            <ac:spMk id="11" creationId="{1DCB9264-37D8-46F3-B7E5-67EB537173F1}"/>
          </ac:spMkLst>
        </pc:spChg>
      </pc:sldChg>
      <pc:sldChg chg="addSp delSp modSp mod">
        <pc:chgData name="Jeroen van der A" userId="04b82405-7541-4e10-a2dc-56bf0de82e30" providerId="ADAL" clId="{A30DFD9C-1E51-4965-8C9E-ECC02FE809F5}" dt="2025-04-07T14:14:15.901" v="3195" actId="1076"/>
        <pc:sldMkLst>
          <pc:docMk/>
          <pc:sldMk cId="3753211869" sldId="303"/>
        </pc:sldMkLst>
        <pc:spChg chg="mod">
          <ac:chgData name="Jeroen van der A" userId="04b82405-7541-4e10-a2dc-56bf0de82e30" providerId="ADAL" clId="{A30DFD9C-1E51-4965-8C9E-ECC02FE809F5}" dt="2025-04-07T08:04:53.367" v="165"/>
          <ac:spMkLst>
            <pc:docMk/>
            <pc:sldMk cId="3753211869" sldId="303"/>
            <ac:spMk id="4" creationId="{E10F6360-032A-5D6F-4E76-21A7E73EA346}"/>
          </ac:spMkLst>
        </pc:spChg>
        <pc:spChg chg="mod">
          <ac:chgData name="Jeroen van der A" userId="04b82405-7541-4e10-a2dc-56bf0de82e30" providerId="ADAL" clId="{A30DFD9C-1E51-4965-8C9E-ECC02FE809F5}" dt="2025-04-07T08:04:53.367" v="165"/>
          <ac:spMkLst>
            <pc:docMk/>
            <pc:sldMk cId="3753211869" sldId="303"/>
            <ac:spMk id="5" creationId="{0B5919A5-861D-9A28-5F2E-D08A630A2C6E}"/>
          </ac:spMkLst>
        </pc:spChg>
        <pc:spChg chg="mod">
          <ac:chgData name="Jeroen van der A" userId="04b82405-7541-4e10-a2dc-56bf0de82e30" providerId="ADAL" clId="{A30DFD9C-1E51-4965-8C9E-ECC02FE809F5}" dt="2025-04-07T08:06:42.371" v="224" actId="20577"/>
          <ac:spMkLst>
            <pc:docMk/>
            <pc:sldMk cId="3753211869" sldId="303"/>
            <ac:spMk id="6" creationId="{86F4230E-39D3-8DA8-9B3E-52073A769FF8}"/>
          </ac:spMkLst>
        </pc:spChg>
        <pc:spChg chg="mod">
          <ac:chgData name="Jeroen van der A" userId="04b82405-7541-4e10-a2dc-56bf0de82e30" providerId="ADAL" clId="{A30DFD9C-1E51-4965-8C9E-ECC02FE809F5}" dt="2025-04-07T08:04:57.062" v="167"/>
          <ac:spMkLst>
            <pc:docMk/>
            <pc:sldMk cId="3753211869" sldId="303"/>
            <ac:spMk id="8" creationId="{E06C7E16-223D-D9DF-0CF3-40D1D19CB2DD}"/>
          </ac:spMkLst>
        </pc:spChg>
        <pc:spChg chg="mod">
          <ac:chgData name="Jeroen van der A" userId="04b82405-7541-4e10-a2dc-56bf0de82e30" providerId="ADAL" clId="{A30DFD9C-1E51-4965-8C9E-ECC02FE809F5}" dt="2025-04-07T08:04:57.062" v="167"/>
          <ac:spMkLst>
            <pc:docMk/>
            <pc:sldMk cId="3753211869" sldId="303"/>
            <ac:spMk id="9" creationId="{0F4C6027-31F5-DF81-5B73-319AB582DACC}"/>
          </ac:spMkLst>
        </pc:spChg>
        <pc:spChg chg="mod">
          <ac:chgData name="Jeroen van der A" userId="04b82405-7541-4e10-a2dc-56bf0de82e30" providerId="ADAL" clId="{A30DFD9C-1E51-4965-8C9E-ECC02FE809F5}" dt="2025-04-07T08:05:00.359" v="169"/>
          <ac:spMkLst>
            <pc:docMk/>
            <pc:sldMk cId="3753211869" sldId="303"/>
            <ac:spMk id="11" creationId="{216D35A5-B986-975E-2CED-2B434845CB91}"/>
          </ac:spMkLst>
        </pc:spChg>
        <pc:spChg chg="mod">
          <ac:chgData name="Jeroen van der A" userId="04b82405-7541-4e10-a2dc-56bf0de82e30" providerId="ADAL" clId="{A30DFD9C-1E51-4965-8C9E-ECC02FE809F5}" dt="2025-04-07T08:05:00.359" v="169"/>
          <ac:spMkLst>
            <pc:docMk/>
            <pc:sldMk cId="3753211869" sldId="303"/>
            <ac:spMk id="12" creationId="{E573884E-353F-5846-3BF0-7511613D1BF9}"/>
          </ac:spMkLst>
        </pc:spChg>
        <pc:spChg chg="mod">
          <ac:chgData name="Jeroen van der A" userId="04b82405-7541-4e10-a2dc-56bf0de82e30" providerId="ADAL" clId="{A30DFD9C-1E51-4965-8C9E-ECC02FE809F5}" dt="2025-04-07T08:05:03.585" v="171"/>
          <ac:spMkLst>
            <pc:docMk/>
            <pc:sldMk cId="3753211869" sldId="303"/>
            <ac:spMk id="14" creationId="{613144AA-996C-13A6-BC1F-2EF060108779}"/>
          </ac:spMkLst>
        </pc:spChg>
        <pc:spChg chg="mod">
          <ac:chgData name="Jeroen van der A" userId="04b82405-7541-4e10-a2dc-56bf0de82e30" providerId="ADAL" clId="{A30DFD9C-1E51-4965-8C9E-ECC02FE809F5}" dt="2025-04-07T08:05:03.585" v="171"/>
          <ac:spMkLst>
            <pc:docMk/>
            <pc:sldMk cId="3753211869" sldId="303"/>
            <ac:spMk id="15" creationId="{CA2CC8E7-FD62-32BD-9E39-05DAC0E38640}"/>
          </ac:spMkLst>
        </pc:spChg>
        <pc:spChg chg="mod">
          <ac:chgData name="Jeroen van der A" userId="04b82405-7541-4e10-a2dc-56bf0de82e30" providerId="ADAL" clId="{A30DFD9C-1E51-4965-8C9E-ECC02FE809F5}" dt="2025-04-07T08:05:06.246" v="173"/>
          <ac:spMkLst>
            <pc:docMk/>
            <pc:sldMk cId="3753211869" sldId="303"/>
            <ac:spMk id="17" creationId="{085F0CE9-96D5-F05F-E131-AF2D89F3058D}"/>
          </ac:spMkLst>
        </pc:spChg>
        <pc:spChg chg="mod">
          <ac:chgData name="Jeroen van der A" userId="04b82405-7541-4e10-a2dc-56bf0de82e30" providerId="ADAL" clId="{A30DFD9C-1E51-4965-8C9E-ECC02FE809F5}" dt="2025-04-07T08:05:06.246" v="173"/>
          <ac:spMkLst>
            <pc:docMk/>
            <pc:sldMk cId="3753211869" sldId="303"/>
            <ac:spMk id="18" creationId="{478D089F-803A-EBDA-E21D-54D8920903F5}"/>
          </ac:spMkLst>
        </pc:spChg>
        <pc:spChg chg="mod">
          <ac:chgData name="Jeroen van der A" userId="04b82405-7541-4e10-a2dc-56bf0de82e30" providerId="ADAL" clId="{A30DFD9C-1E51-4965-8C9E-ECC02FE809F5}" dt="2025-04-07T08:05:11.873" v="176"/>
          <ac:spMkLst>
            <pc:docMk/>
            <pc:sldMk cId="3753211869" sldId="303"/>
            <ac:spMk id="20" creationId="{8B72F92B-C036-4C97-6921-551823264894}"/>
          </ac:spMkLst>
        </pc:spChg>
        <pc:spChg chg="mod">
          <ac:chgData name="Jeroen van der A" userId="04b82405-7541-4e10-a2dc-56bf0de82e30" providerId="ADAL" clId="{A30DFD9C-1E51-4965-8C9E-ECC02FE809F5}" dt="2025-04-07T08:05:11.873" v="176"/>
          <ac:spMkLst>
            <pc:docMk/>
            <pc:sldMk cId="3753211869" sldId="303"/>
            <ac:spMk id="21" creationId="{33359AE2-511B-887A-50BD-E3E479B8C725}"/>
          </ac:spMkLst>
        </pc:spChg>
        <pc:spChg chg="mod">
          <ac:chgData name="Jeroen van der A" userId="04b82405-7541-4e10-a2dc-56bf0de82e30" providerId="ADAL" clId="{A30DFD9C-1E51-4965-8C9E-ECC02FE809F5}" dt="2025-04-07T08:05:14.923" v="178"/>
          <ac:spMkLst>
            <pc:docMk/>
            <pc:sldMk cId="3753211869" sldId="303"/>
            <ac:spMk id="23" creationId="{BC173CE2-6936-6D28-55EC-53D667D964CA}"/>
          </ac:spMkLst>
        </pc:spChg>
        <pc:spChg chg="mod">
          <ac:chgData name="Jeroen van der A" userId="04b82405-7541-4e10-a2dc-56bf0de82e30" providerId="ADAL" clId="{A30DFD9C-1E51-4965-8C9E-ECC02FE809F5}" dt="2025-04-07T08:05:14.923" v="178"/>
          <ac:spMkLst>
            <pc:docMk/>
            <pc:sldMk cId="3753211869" sldId="303"/>
            <ac:spMk id="24" creationId="{2B8524B5-7FAC-B2A9-9875-73A0DA782014}"/>
          </ac:spMkLst>
        </pc:spChg>
        <pc:spChg chg="mod">
          <ac:chgData name="Jeroen van der A" userId="04b82405-7541-4e10-a2dc-56bf0de82e30" providerId="ADAL" clId="{A30DFD9C-1E51-4965-8C9E-ECC02FE809F5}" dt="2025-04-07T08:05:18.168" v="180"/>
          <ac:spMkLst>
            <pc:docMk/>
            <pc:sldMk cId="3753211869" sldId="303"/>
            <ac:spMk id="26" creationId="{AA89C268-95E4-582B-6A19-C7CAB681ACF2}"/>
          </ac:spMkLst>
        </pc:spChg>
        <pc:spChg chg="mod">
          <ac:chgData name="Jeroen van der A" userId="04b82405-7541-4e10-a2dc-56bf0de82e30" providerId="ADAL" clId="{A30DFD9C-1E51-4965-8C9E-ECC02FE809F5}" dt="2025-04-07T08:05:18.168" v="180"/>
          <ac:spMkLst>
            <pc:docMk/>
            <pc:sldMk cId="3753211869" sldId="303"/>
            <ac:spMk id="27" creationId="{66895436-0A5A-A079-4707-5CEE5B48E802}"/>
          </ac:spMkLst>
        </pc:spChg>
        <pc:spChg chg="mod">
          <ac:chgData name="Jeroen van der A" userId="04b82405-7541-4e10-a2dc-56bf0de82e30" providerId="ADAL" clId="{A30DFD9C-1E51-4965-8C9E-ECC02FE809F5}" dt="2025-04-07T08:05:21.849" v="182"/>
          <ac:spMkLst>
            <pc:docMk/>
            <pc:sldMk cId="3753211869" sldId="303"/>
            <ac:spMk id="29" creationId="{04976849-34E9-51E2-CE1E-48DE01C0B898}"/>
          </ac:spMkLst>
        </pc:spChg>
        <pc:spChg chg="mod">
          <ac:chgData name="Jeroen van der A" userId="04b82405-7541-4e10-a2dc-56bf0de82e30" providerId="ADAL" clId="{A30DFD9C-1E51-4965-8C9E-ECC02FE809F5}" dt="2025-04-07T08:05:21.849" v="182"/>
          <ac:spMkLst>
            <pc:docMk/>
            <pc:sldMk cId="3753211869" sldId="303"/>
            <ac:spMk id="30" creationId="{6928A0B3-65A0-E2F2-6411-13E01872FAF0}"/>
          </ac:spMkLst>
        </pc:spChg>
        <pc:spChg chg="mod">
          <ac:chgData name="Jeroen van der A" userId="04b82405-7541-4e10-a2dc-56bf0de82e30" providerId="ADAL" clId="{A30DFD9C-1E51-4965-8C9E-ECC02FE809F5}" dt="2025-04-07T08:05:25.392" v="184"/>
          <ac:spMkLst>
            <pc:docMk/>
            <pc:sldMk cId="3753211869" sldId="303"/>
            <ac:spMk id="32" creationId="{53F75BA5-B812-EE63-9A81-BF52AEA07AE4}"/>
          </ac:spMkLst>
        </pc:spChg>
        <pc:spChg chg="mod">
          <ac:chgData name="Jeroen van der A" userId="04b82405-7541-4e10-a2dc-56bf0de82e30" providerId="ADAL" clId="{A30DFD9C-1E51-4965-8C9E-ECC02FE809F5}" dt="2025-04-07T08:05:25.392" v="184"/>
          <ac:spMkLst>
            <pc:docMk/>
            <pc:sldMk cId="3753211869" sldId="303"/>
            <ac:spMk id="33" creationId="{DD6B423C-3566-24B3-2AFB-C322B7F79497}"/>
          </ac:spMkLst>
        </pc:spChg>
        <pc:spChg chg="mod">
          <ac:chgData name="Jeroen van der A" userId="04b82405-7541-4e10-a2dc-56bf0de82e30" providerId="ADAL" clId="{A30DFD9C-1E51-4965-8C9E-ECC02FE809F5}" dt="2025-04-07T08:05:45.659" v="187"/>
          <ac:spMkLst>
            <pc:docMk/>
            <pc:sldMk cId="3753211869" sldId="303"/>
            <ac:spMk id="35" creationId="{C7F7666F-A53E-0EDD-DBBC-8C245ACF3926}"/>
          </ac:spMkLst>
        </pc:spChg>
        <pc:spChg chg="mod">
          <ac:chgData name="Jeroen van der A" userId="04b82405-7541-4e10-a2dc-56bf0de82e30" providerId="ADAL" clId="{A30DFD9C-1E51-4965-8C9E-ECC02FE809F5}" dt="2025-04-07T08:05:45.659" v="187"/>
          <ac:spMkLst>
            <pc:docMk/>
            <pc:sldMk cId="3753211869" sldId="303"/>
            <ac:spMk id="36" creationId="{E03F1B4B-3129-BAEC-3F23-94D5F25BAA74}"/>
          </ac:spMkLst>
        </pc:spChg>
        <pc:spChg chg="mod">
          <ac:chgData name="Jeroen van der A" userId="04b82405-7541-4e10-a2dc-56bf0de82e30" providerId="ADAL" clId="{A30DFD9C-1E51-4965-8C9E-ECC02FE809F5}" dt="2025-04-07T08:05:50.343" v="190"/>
          <ac:spMkLst>
            <pc:docMk/>
            <pc:sldMk cId="3753211869" sldId="303"/>
            <ac:spMk id="38" creationId="{06E56E3C-7560-3893-8A91-76FEB99C603F}"/>
          </ac:spMkLst>
        </pc:spChg>
        <pc:spChg chg="mod">
          <ac:chgData name="Jeroen van der A" userId="04b82405-7541-4e10-a2dc-56bf0de82e30" providerId="ADAL" clId="{A30DFD9C-1E51-4965-8C9E-ECC02FE809F5}" dt="2025-04-07T08:05:50.343" v="190"/>
          <ac:spMkLst>
            <pc:docMk/>
            <pc:sldMk cId="3753211869" sldId="303"/>
            <ac:spMk id="39" creationId="{F149FC8A-AF2B-0B46-0804-A1EB5FB579C1}"/>
          </ac:spMkLst>
        </pc:spChg>
        <pc:spChg chg="mod">
          <ac:chgData name="Jeroen van der A" userId="04b82405-7541-4e10-a2dc-56bf0de82e30" providerId="ADAL" clId="{A30DFD9C-1E51-4965-8C9E-ECC02FE809F5}" dt="2025-04-07T08:05:55.489" v="193"/>
          <ac:spMkLst>
            <pc:docMk/>
            <pc:sldMk cId="3753211869" sldId="303"/>
            <ac:spMk id="41" creationId="{124161C4-F2A7-B95F-1D86-DB586DB97042}"/>
          </ac:spMkLst>
        </pc:spChg>
        <pc:spChg chg="mod">
          <ac:chgData name="Jeroen van der A" userId="04b82405-7541-4e10-a2dc-56bf0de82e30" providerId="ADAL" clId="{A30DFD9C-1E51-4965-8C9E-ECC02FE809F5}" dt="2025-04-07T08:05:55.489" v="193"/>
          <ac:spMkLst>
            <pc:docMk/>
            <pc:sldMk cId="3753211869" sldId="303"/>
            <ac:spMk id="42" creationId="{FE9513C3-57C7-36C6-0489-6DF51F40B27D}"/>
          </ac:spMkLst>
        </pc:spChg>
        <pc:spChg chg="mod">
          <ac:chgData name="Jeroen van der A" userId="04b82405-7541-4e10-a2dc-56bf0de82e30" providerId="ADAL" clId="{A30DFD9C-1E51-4965-8C9E-ECC02FE809F5}" dt="2025-04-07T08:06:03.884" v="196"/>
          <ac:spMkLst>
            <pc:docMk/>
            <pc:sldMk cId="3753211869" sldId="303"/>
            <ac:spMk id="44" creationId="{9491D57E-8990-AF97-7625-688E318C12DB}"/>
          </ac:spMkLst>
        </pc:spChg>
        <pc:spChg chg="mod">
          <ac:chgData name="Jeroen van der A" userId="04b82405-7541-4e10-a2dc-56bf0de82e30" providerId="ADAL" clId="{A30DFD9C-1E51-4965-8C9E-ECC02FE809F5}" dt="2025-04-07T08:06:03.884" v="196"/>
          <ac:spMkLst>
            <pc:docMk/>
            <pc:sldMk cId="3753211869" sldId="303"/>
            <ac:spMk id="45" creationId="{B726DA6E-E6EC-AFBA-0345-65E61E4D505B}"/>
          </ac:spMkLst>
        </pc:spChg>
        <pc:spChg chg="mod">
          <ac:chgData name="Jeroen van der A" userId="04b82405-7541-4e10-a2dc-56bf0de82e30" providerId="ADAL" clId="{A30DFD9C-1E51-4965-8C9E-ECC02FE809F5}" dt="2025-04-07T08:06:09.434" v="199"/>
          <ac:spMkLst>
            <pc:docMk/>
            <pc:sldMk cId="3753211869" sldId="303"/>
            <ac:spMk id="47" creationId="{6C7C82A5-11BB-CD3D-8A80-D0FC068464B3}"/>
          </ac:spMkLst>
        </pc:spChg>
        <pc:spChg chg="mod">
          <ac:chgData name="Jeroen van der A" userId="04b82405-7541-4e10-a2dc-56bf0de82e30" providerId="ADAL" clId="{A30DFD9C-1E51-4965-8C9E-ECC02FE809F5}" dt="2025-04-07T08:06:09.434" v="199"/>
          <ac:spMkLst>
            <pc:docMk/>
            <pc:sldMk cId="3753211869" sldId="303"/>
            <ac:spMk id="48" creationId="{D2C854BE-C7A5-E4BF-3F38-8C8F0D066EDE}"/>
          </ac:spMkLst>
        </pc:spChg>
        <pc:grpChg chg="add mod">
          <ac:chgData name="Jeroen van der A" userId="04b82405-7541-4e10-a2dc-56bf0de82e30" providerId="ADAL" clId="{A30DFD9C-1E51-4965-8C9E-ECC02FE809F5}" dt="2025-04-07T08:04:56.621" v="166" actId="1076"/>
          <ac:grpSpMkLst>
            <pc:docMk/>
            <pc:sldMk cId="3753211869" sldId="303"/>
            <ac:grpSpMk id="3" creationId="{3804ADCF-5D81-969B-81D2-A657079F3FB7}"/>
          </ac:grpSpMkLst>
        </pc:grpChg>
        <pc:grpChg chg="add del mod">
          <ac:chgData name="Jeroen van der A" userId="04b82405-7541-4e10-a2dc-56bf0de82e30" providerId="ADAL" clId="{A30DFD9C-1E51-4965-8C9E-ECC02FE809F5}" dt="2025-04-07T08:05:45.221" v="186" actId="478"/>
          <ac:grpSpMkLst>
            <pc:docMk/>
            <pc:sldMk cId="3753211869" sldId="303"/>
            <ac:grpSpMk id="7" creationId="{97AB7CE9-9A7F-DB87-CD64-40E71A735F74}"/>
          </ac:grpSpMkLst>
        </pc:grpChg>
        <pc:grpChg chg="add mod">
          <ac:chgData name="Jeroen van der A" userId="04b82405-7541-4e10-a2dc-56bf0de82e30" providerId="ADAL" clId="{A30DFD9C-1E51-4965-8C9E-ECC02FE809F5}" dt="2025-04-07T08:05:08.750" v="174" actId="1076"/>
          <ac:grpSpMkLst>
            <pc:docMk/>
            <pc:sldMk cId="3753211869" sldId="303"/>
            <ac:grpSpMk id="10" creationId="{9E5FE84C-3796-96CF-5F52-84F131F7FA58}"/>
          </ac:grpSpMkLst>
        </pc:grpChg>
        <pc:grpChg chg="add del mod">
          <ac:chgData name="Jeroen van der A" userId="04b82405-7541-4e10-a2dc-56bf0de82e30" providerId="ADAL" clId="{A30DFD9C-1E51-4965-8C9E-ECC02FE809F5}" dt="2025-04-07T08:05:50" v="189" actId="478"/>
          <ac:grpSpMkLst>
            <pc:docMk/>
            <pc:sldMk cId="3753211869" sldId="303"/>
            <ac:grpSpMk id="13" creationId="{CB7748A2-FA6E-0ED9-89CD-85152ED91E23}"/>
          </ac:grpSpMkLst>
        </pc:grpChg>
        <pc:grpChg chg="add mod">
          <ac:chgData name="Jeroen van der A" userId="04b82405-7541-4e10-a2dc-56bf0de82e30" providerId="ADAL" clId="{A30DFD9C-1E51-4965-8C9E-ECC02FE809F5}" dt="2025-04-07T08:05:11.451" v="175" actId="1076"/>
          <ac:grpSpMkLst>
            <pc:docMk/>
            <pc:sldMk cId="3753211869" sldId="303"/>
            <ac:grpSpMk id="16" creationId="{5D0383B9-59E6-E510-9B91-A0C661BCA01D}"/>
          </ac:grpSpMkLst>
        </pc:grpChg>
        <pc:grpChg chg="add del mod">
          <ac:chgData name="Jeroen van der A" userId="04b82405-7541-4e10-a2dc-56bf0de82e30" providerId="ADAL" clId="{A30DFD9C-1E51-4965-8C9E-ECC02FE809F5}" dt="2025-04-07T08:05:55.130" v="192" actId="478"/>
          <ac:grpSpMkLst>
            <pc:docMk/>
            <pc:sldMk cId="3753211869" sldId="303"/>
            <ac:grpSpMk id="19" creationId="{FF3EF0C5-0DC3-7098-295E-37DA9D9F47D4}"/>
          </ac:grpSpMkLst>
        </pc:grpChg>
        <pc:grpChg chg="add mod">
          <ac:chgData name="Jeroen van der A" userId="04b82405-7541-4e10-a2dc-56bf0de82e30" providerId="ADAL" clId="{A30DFD9C-1E51-4965-8C9E-ECC02FE809F5}" dt="2025-04-07T08:05:17.855" v="179" actId="1076"/>
          <ac:grpSpMkLst>
            <pc:docMk/>
            <pc:sldMk cId="3753211869" sldId="303"/>
            <ac:grpSpMk id="22" creationId="{5650195F-73FC-C12C-86BD-88BD15F06DA2}"/>
          </ac:grpSpMkLst>
        </pc:grpChg>
        <pc:grpChg chg="add del mod">
          <ac:chgData name="Jeroen van der A" userId="04b82405-7541-4e10-a2dc-56bf0de82e30" providerId="ADAL" clId="{A30DFD9C-1E51-4965-8C9E-ECC02FE809F5}" dt="2025-04-07T08:06:03.460" v="195" actId="478"/>
          <ac:grpSpMkLst>
            <pc:docMk/>
            <pc:sldMk cId="3753211869" sldId="303"/>
            <ac:grpSpMk id="25" creationId="{ECA761F8-ED53-D12F-29D5-03233C47AF48}"/>
          </ac:grpSpMkLst>
        </pc:grpChg>
        <pc:grpChg chg="add mod">
          <ac:chgData name="Jeroen van der A" userId="04b82405-7541-4e10-a2dc-56bf0de82e30" providerId="ADAL" clId="{A30DFD9C-1E51-4965-8C9E-ECC02FE809F5}" dt="2025-04-07T08:05:25.142" v="183" actId="1076"/>
          <ac:grpSpMkLst>
            <pc:docMk/>
            <pc:sldMk cId="3753211869" sldId="303"/>
            <ac:grpSpMk id="28" creationId="{51A38CA2-82C7-3574-78CF-D8CEC390CD73}"/>
          </ac:grpSpMkLst>
        </pc:grpChg>
        <pc:grpChg chg="add del mod">
          <ac:chgData name="Jeroen van der A" userId="04b82405-7541-4e10-a2dc-56bf0de82e30" providerId="ADAL" clId="{A30DFD9C-1E51-4965-8C9E-ECC02FE809F5}" dt="2025-04-07T08:06:09.058" v="198" actId="478"/>
          <ac:grpSpMkLst>
            <pc:docMk/>
            <pc:sldMk cId="3753211869" sldId="303"/>
            <ac:grpSpMk id="31" creationId="{ECB96ACC-192F-933D-EE26-F7604F2710C9}"/>
          </ac:grpSpMkLst>
        </pc:grpChg>
        <pc:grpChg chg="add mod">
          <ac:chgData name="Jeroen van der A" userId="04b82405-7541-4e10-a2dc-56bf0de82e30" providerId="ADAL" clId="{A30DFD9C-1E51-4965-8C9E-ECC02FE809F5}" dt="2025-04-07T08:05:48.324" v="188" actId="1076"/>
          <ac:grpSpMkLst>
            <pc:docMk/>
            <pc:sldMk cId="3753211869" sldId="303"/>
            <ac:grpSpMk id="34" creationId="{F4DDBF80-91EC-1404-7590-7841F9A49B9C}"/>
          </ac:grpSpMkLst>
        </pc:grpChg>
        <pc:grpChg chg="add mod">
          <ac:chgData name="Jeroen van der A" userId="04b82405-7541-4e10-a2dc-56bf0de82e30" providerId="ADAL" clId="{A30DFD9C-1E51-4965-8C9E-ECC02FE809F5}" dt="2025-04-07T08:05:53.331" v="191" actId="1076"/>
          <ac:grpSpMkLst>
            <pc:docMk/>
            <pc:sldMk cId="3753211869" sldId="303"/>
            <ac:grpSpMk id="37" creationId="{38FE0C31-4C41-9F1D-F9AA-FF7AAF902034}"/>
          </ac:grpSpMkLst>
        </pc:grpChg>
        <pc:grpChg chg="add mod">
          <ac:chgData name="Jeroen van der A" userId="04b82405-7541-4e10-a2dc-56bf0de82e30" providerId="ADAL" clId="{A30DFD9C-1E51-4965-8C9E-ECC02FE809F5}" dt="2025-04-07T08:06:00.984" v="194" actId="1076"/>
          <ac:grpSpMkLst>
            <pc:docMk/>
            <pc:sldMk cId="3753211869" sldId="303"/>
            <ac:grpSpMk id="40" creationId="{CE0550B7-6745-C1E9-EE33-541310759D6E}"/>
          </ac:grpSpMkLst>
        </pc:grpChg>
        <pc:grpChg chg="add mod">
          <ac:chgData name="Jeroen van der A" userId="04b82405-7541-4e10-a2dc-56bf0de82e30" providerId="ADAL" clId="{A30DFD9C-1E51-4965-8C9E-ECC02FE809F5}" dt="2025-04-07T08:06:07.367" v="197" actId="1076"/>
          <ac:grpSpMkLst>
            <pc:docMk/>
            <pc:sldMk cId="3753211869" sldId="303"/>
            <ac:grpSpMk id="43" creationId="{D3528787-F92D-5070-554D-6A0D946D3C41}"/>
          </ac:grpSpMkLst>
        </pc:grpChg>
        <pc:grpChg chg="add mod">
          <ac:chgData name="Jeroen van der A" userId="04b82405-7541-4e10-a2dc-56bf0de82e30" providerId="ADAL" clId="{A30DFD9C-1E51-4965-8C9E-ECC02FE809F5}" dt="2025-04-07T08:06:14.013" v="200" actId="1076"/>
          <ac:grpSpMkLst>
            <pc:docMk/>
            <pc:sldMk cId="3753211869" sldId="303"/>
            <ac:grpSpMk id="46" creationId="{6A8A3A70-A794-EB7B-8A73-332A9547E32D}"/>
          </ac:grpSpMkLst>
        </pc:grpChg>
        <pc:picChg chg="mod">
          <ac:chgData name="Jeroen van der A" userId="04b82405-7541-4e10-a2dc-56bf0de82e30" providerId="ADAL" clId="{A30DFD9C-1E51-4965-8C9E-ECC02FE809F5}" dt="2025-04-07T14:14:15.901" v="3195" actId="1076"/>
          <ac:picMkLst>
            <pc:docMk/>
            <pc:sldMk cId="3753211869" sldId="303"/>
            <ac:picMk id="2052" creationId="{49B75F10-74E8-59B3-CA16-876DF1319E20}"/>
          </ac:picMkLst>
        </pc:picChg>
      </pc:sldChg>
      <pc:sldChg chg="addSp delSp modSp mod ord">
        <pc:chgData name="Jeroen van der A" userId="04b82405-7541-4e10-a2dc-56bf0de82e30" providerId="ADAL" clId="{A30DFD9C-1E51-4965-8C9E-ECC02FE809F5}" dt="2025-04-07T14:40:20.386" v="3224" actId="1076"/>
        <pc:sldMkLst>
          <pc:docMk/>
          <pc:sldMk cId="2648017331" sldId="332"/>
        </pc:sldMkLst>
        <pc:spChg chg="mod">
          <ac:chgData name="Jeroen van der A" userId="04b82405-7541-4e10-a2dc-56bf0de82e30" providerId="ADAL" clId="{A30DFD9C-1E51-4965-8C9E-ECC02FE809F5}" dt="2025-04-07T09:49:58.618" v="1537" actId="20577"/>
          <ac:spMkLst>
            <pc:docMk/>
            <pc:sldMk cId="2648017331" sldId="332"/>
            <ac:spMk id="2" creationId="{AD1B364F-DB41-4D53-BDD2-ED5B26EA78B5}"/>
          </ac:spMkLst>
        </pc:spChg>
        <pc:spChg chg="mod">
          <ac:chgData name="Jeroen van der A" userId="04b82405-7541-4e10-a2dc-56bf0de82e30" providerId="ADAL" clId="{A30DFD9C-1E51-4965-8C9E-ECC02FE809F5}" dt="2025-04-07T10:13:32.442" v="2691" actId="20577"/>
          <ac:spMkLst>
            <pc:docMk/>
            <pc:sldMk cId="2648017331" sldId="332"/>
            <ac:spMk id="3" creationId="{1484337E-EDF7-4A62-8E3A-34B86FDE6CF0}"/>
          </ac:spMkLst>
        </pc:spChg>
        <pc:spChg chg="mod">
          <ac:chgData name="Jeroen van der A" userId="04b82405-7541-4e10-a2dc-56bf0de82e30" providerId="ADAL" clId="{A30DFD9C-1E51-4965-8C9E-ECC02FE809F5}" dt="2025-04-07T10:10:55.034" v="2344" actId="20577"/>
          <ac:spMkLst>
            <pc:docMk/>
            <pc:sldMk cId="2648017331" sldId="332"/>
            <ac:spMk id="8" creationId="{E45FBFEF-1F8A-4C73-A559-D435FF5D6521}"/>
          </ac:spMkLst>
        </pc:spChg>
        <pc:spChg chg="del">
          <ac:chgData name="Jeroen van der A" userId="04b82405-7541-4e10-a2dc-56bf0de82e30" providerId="ADAL" clId="{A30DFD9C-1E51-4965-8C9E-ECC02FE809F5}" dt="2025-04-07T14:39:59.759" v="3216" actId="478"/>
          <ac:spMkLst>
            <pc:docMk/>
            <pc:sldMk cId="2648017331" sldId="332"/>
            <ac:spMk id="31" creationId="{346AD277-4992-47B0-9E05-8994AF10A108}"/>
          </ac:spMkLst>
        </pc:spChg>
        <pc:grpChg chg="del">
          <ac:chgData name="Jeroen van der A" userId="04b82405-7541-4e10-a2dc-56bf0de82e30" providerId="ADAL" clId="{A30DFD9C-1E51-4965-8C9E-ECC02FE809F5}" dt="2025-04-07T14:40:01.779" v="3217" actId="478"/>
          <ac:grpSpMkLst>
            <pc:docMk/>
            <pc:sldMk cId="2648017331" sldId="332"/>
            <ac:grpSpMk id="37" creationId="{1BE54BD2-3FF0-4CF8-9A9E-4CCABDABC27E}"/>
          </ac:grpSpMkLst>
        </pc:grpChg>
        <pc:grpChg chg="mod">
          <ac:chgData name="Jeroen van der A" userId="04b82405-7541-4e10-a2dc-56bf0de82e30" providerId="ADAL" clId="{A30DFD9C-1E51-4965-8C9E-ECC02FE809F5}" dt="2025-04-07T10:13:40.692" v="2692" actId="1076"/>
          <ac:grpSpMkLst>
            <pc:docMk/>
            <pc:sldMk cId="2648017331" sldId="332"/>
            <ac:grpSpMk id="38" creationId="{328D77FC-1159-487F-8A2B-894C3D45FA20}"/>
          </ac:grpSpMkLst>
        </pc:grpChg>
        <pc:picChg chg="add mod">
          <ac:chgData name="Jeroen van der A" userId="04b82405-7541-4e10-a2dc-56bf0de82e30" providerId="ADAL" clId="{A30DFD9C-1E51-4965-8C9E-ECC02FE809F5}" dt="2025-04-07T14:40:20.386" v="3224" actId="1076"/>
          <ac:picMkLst>
            <pc:docMk/>
            <pc:sldMk cId="2648017331" sldId="332"/>
            <ac:picMk id="1026" creationId="{652EF8B3-E691-0380-3E38-9622256A0DB4}"/>
          </ac:picMkLst>
        </pc:picChg>
      </pc:sldChg>
      <pc:sldChg chg="modSp mod">
        <pc:chgData name="Jeroen van der A" userId="04b82405-7541-4e10-a2dc-56bf0de82e30" providerId="ADAL" clId="{A30DFD9C-1E51-4965-8C9E-ECC02FE809F5}" dt="2025-04-07T09:50:38.795" v="1567" actId="20577"/>
        <pc:sldMkLst>
          <pc:docMk/>
          <pc:sldMk cId="884555357" sldId="333"/>
        </pc:sldMkLst>
        <pc:spChg chg="mod">
          <ac:chgData name="Jeroen van der A" userId="04b82405-7541-4e10-a2dc-56bf0de82e30" providerId="ADAL" clId="{A30DFD9C-1E51-4965-8C9E-ECC02FE809F5}" dt="2025-04-07T09:50:38.795" v="1567" actId="20577"/>
          <ac:spMkLst>
            <pc:docMk/>
            <pc:sldMk cId="884555357" sldId="333"/>
            <ac:spMk id="2" creationId="{AD1B364F-DB41-4D53-BDD2-ED5B26EA78B5}"/>
          </ac:spMkLst>
        </pc:spChg>
      </pc:sldChg>
      <pc:sldChg chg="delSp modSp mod">
        <pc:chgData name="Jeroen van der A" userId="04b82405-7541-4e10-a2dc-56bf0de82e30" providerId="ADAL" clId="{A30DFD9C-1E51-4965-8C9E-ECC02FE809F5}" dt="2025-04-07T09:53:26.776" v="1757" actId="1076"/>
        <pc:sldMkLst>
          <pc:docMk/>
          <pc:sldMk cId="4034815430" sldId="334"/>
        </pc:sldMkLst>
        <pc:spChg chg="mod">
          <ac:chgData name="Jeroen van der A" userId="04b82405-7541-4e10-a2dc-56bf0de82e30" providerId="ADAL" clId="{A30DFD9C-1E51-4965-8C9E-ECC02FE809F5}" dt="2025-04-07T09:50:53.697" v="1585" actId="20577"/>
          <ac:spMkLst>
            <pc:docMk/>
            <pc:sldMk cId="4034815430" sldId="334"/>
            <ac:spMk id="2" creationId="{AD1B364F-DB41-4D53-BDD2-ED5B26EA78B5}"/>
          </ac:spMkLst>
        </pc:spChg>
        <pc:spChg chg="mod">
          <ac:chgData name="Jeroen van der A" userId="04b82405-7541-4e10-a2dc-56bf0de82e30" providerId="ADAL" clId="{A30DFD9C-1E51-4965-8C9E-ECC02FE809F5}" dt="2025-04-07T09:52:44.979" v="1754" actId="1076"/>
          <ac:spMkLst>
            <pc:docMk/>
            <pc:sldMk cId="4034815430" sldId="334"/>
            <ac:spMk id="51" creationId="{2F98FD62-79F3-42BF-981C-80AA89B2DDAA}"/>
          </ac:spMkLst>
        </pc:spChg>
        <pc:spChg chg="mod">
          <ac:chgData name="Jeroen van der A" userId="04b82405-7541-4e10-a2dc-56bf0de82e30" providerId="ADAL" clId="{A30DFD9C-1E51-4965-8C9E-ECC02FE809F5}" dt="2025-04-07T09:53:15.446" v="1755" actId="1076"/>
          <ac:spMkLst>
            <pc:docMk/>
            <pc:sldMk cId="4034815430" sldId="334"/>
            <ac:spMk id="52" creationId="{33D841A2-ACF6-4F11-9627-AE55F1D4F7E7}"/>
          </ac:spMkLst>
        </pc:spChg>
        <pc:spChg chg="mod">
          <ac:chgData name="Jeroen van der A" userId="04b82405-7541-4e10-a2dc-56bf0de82e30" providerId="ADAL" clId="{A30DFD9C-1E51-4965-8C9E-ECC02FE809F5}" dt="2025-04-07T09:53:26.776" v="1757" actId="1076"/>
          <ac:spMkLst>
            <pc:docMk/>
            <pc:sldMk cId="4034815430" sldId="334"/>
            <ac:spMk id="53" creationId="{4AA003C9-FEB2-4639-B46A-9239E02DB315}"/>
          </ac:spMkLst>
        </pc:spChg>
        <pc:spChg chg="del">
          <ac:chgData name="Jeroen van der A" userId="04b82405-7541-4e10-a2dc-56bf0de82e30" providerId="ADAL" clId="{A30DFD9C-1E51-4965-8C9E-ECC02FE809F5}" dt="2025-04-07T09:52:24.823" v="1753" actId="478"/>
          <ac:spMkLst>
            <pc:docMk/>
            <pc:sldMk cId="4034815430" sldId="334"/>
            <ac:spMk id="54" creationId="{EFC9D0A0-C8A3-4235-AC97-AF8B8AF43E50}"/>
          </ac:spMkLst>
        </pc:spChg>
        <pc:spChg chg="mod">
          <ac:chgData name="Jeroen van der A" userId="04b82405-7541-4e10-a2dc-56bf0de82e30" providerId="ADAL" clId="{A30DFD9C-1E51-4965-8C9E-ECC02FE809F5}" dt="2025-04-07T09:51:22.253" v="1610" actId="20577"/>
          <ac:spMkLst>
            <pc:docMk/>
            <pc:sldMk cId="4034815430" sldId="334"/>
            <ac:spMk id="55" creationId="{879EDE58-F372-46A8-AE83-821FAF02E0A2}"/>
          </ac:spMkLst>
        </pc:spChg>
        <pc:spChg chg="mod">
          <ac:chgData name="Jeroen van der A" userId="04b82405-7541-4e10-a2dc-56bf0de82e30" providerId="ADAL" clId="{A30DFD9C-1E51-4965-8C9E-ECC02FE809F5}" dt="2025-04-07T09:53:20.791" v="1756" actId="1076"/>
          <ac:spMkLst>
            <pc:docMk/>
            <pc:sldMk cId="4034815430" sldId="334"/>
            <ac:spMk id="58" creationId="{F20B61E9-242B-43E1-849E-29A4692D3A5B}"/>
          </ac:spMkLst>
        </pc:spChg>
        <pc:spChg chg="del">
          <ac:chgData name="Jeroen van der A" userId="04b82405-7541-4e10-a2dc-56bf0de82e30" providerId="ADAL" clId="{A30DFD9C-1E51-4965-8C9E-ECC02FE809F5}" dt="2025-04-07T09:51:02.384" v="1586" actId="478"/>
          <ac:spMkLst>
            <pc:docMk/>
            <pc:sldMk cId="4034815430" sldId="334"/>
            <ac:spMk id="59" creationId="{6E48FFB4-A921-48CF-B4FE-01C37F1B6697}"/>
          </ac:spMkLst>
        </pc:spChg>
      </pc:sldChg>
      <pc:sldChg chg="modSp del mod ord">
        <pc:chgData name="Jeroen van der A" userId="04b82405-7541-4e10-a2dc-56bf0de82e30" providerId="ADAL" clId="{A30DFD9C-1E51-4965-8C9E-ECC02FE809F5}" dt="2025-04-07T10:06:26.067" v="1822" actId="2696"/>
        <pc:sldMkLst>
          <pc:docMk/>
          <pc:sldMk cId="1839646255" sldId="335"/>
        </pc:sldMkLst>
        <pc:spChg chg="mod">
          <ac:chgData name="Jeroen van der A" userId="04b82405-7541-4e10-a2dc-56bf0de82e30" providerId="ADAL" clId="{A30DFD9C-1E51-4965-8C9E-ECC02FE809F5}" dt="2025-04-07T09:49:31.666" v="1495" actId="20577"/>
          <ac:spMkLst>
            <pc:docMk/>
            <pc:sldMk cId="1839646255" sldId="335"/>
            <ac:spMk id="2" creationId="{AD1B364F-DB41-4D53-BDD2-ED5B26EA78B5}"/>
          </ac:spMkLst>
        </pc:spChg>
        <pc:spChg chg="mod">
          <ac:chgData name="Jeroen van der A" userId="04b82405-7541-4e10-a2dc-56bf0de82e30" providerId="ADAL" clId="{A30DFD9C-1E51-4965-8C9E-ECC02FE809F5}" dt="2025-04-07T09:49:25.715" v="1481" actId="20577"/>
          <ac:spMkLst>
            <pc:docMk/>
            <pc:sldMk cId="1839646255" sldId="335"/>
            <ac:spMk id="28" creationId="{D1FA1C50-678A-4CBB-8F51-23B65F2205A7}"/>
          </ac:spMkLst>
        </pc:spChg>
      </pc:sldChg>
      <pc:sldChg chg="del">
        <pc:chgData name="Jeroen van der A" userId="04b82405-7541-4e10-a2dc-56bf0de82e30" providerId="ADAL" clId="{A30DFD9C-1E51-4965-8C9E-ECC02FE809F5}" dt="2025-04-07T08:15:06.405" v="851" actId="2696"/>
        <pc:sldMkLst>
          <pc:docMk/>
          <pc:sldMk cId="3466372697" sldId="336"/>
        </pc:sldMkLst>
      </pc:sldChg>
      <pc:sldChg chg="addSp modSp mod">
        <pc:chgData name="Jeroen van der A" userId="04b82405-7541-4e10-a2dc-56bf0de82e30" providerId="ADAL" clId="{A30DFD9C-1E51-4965-8C9E-ECC02FE809F5}" dt="2025-04-07T13:52:44.604" v="2861" actId="115"/>
        <pc:sldMkLst>
          <pc:docMk/>
          <pc:sldMk cId="3689240268" sldId="337"/>
        </pc:sldMkLst>
        <pc:spChg chg="mod">
          <ac:chgData name="Jeroen van der A" userId="04b82405-7541-4e10-a2dc-56bf0de82e30" providerId="ADAL" clId="{A30DFD9C-1E51-4965-8C9E-ECC02FE809F5}" dt="2025-04-07T08:12:56.245" v="696"/>
          <ac:spMkLst>
            <pc:docMk/>
            <pc:sldMk cId="3689240268" sldId="337"/>
            <ac:spMk id="5" creationId="{E5227970-9926-1CE4-6D96-449380121476}"/>
          </ac:spMkLst>
        </pc:spChg>
        <pc:spChg chg="mod">
          <ac:chgData name="Jeroen van der A" userId="04b82405-7541-4e10-a2dc-56bf0de82e30" providerId="ADAL" clId="{A30DFD9C-1E51-4965-8C9E-ECC02FE809F5}" dt="2025-04-07T08:12:56.245" v="696"/>
          <ac:spMkLst>
            <pc:docMk/>
            <pc:sldMk cId="3689240268" sldId="337"/>
            <ac:spMk id="6" creationId="{DEC2BCF9-720E-A760-9167-45A1B9C8625C}"/>
          </ac:spMkLst>
        </pc:spChg>
        <pc:spChg chg="mod">
          <ac:chgData name="Jeroen van der A" userId="04b82405-7541-4e10-a2dc-56bf0de82e30" providerId="ADAL" clId="{A30DFD9C-1E51-4965-8C9E-ECC02FE809F5}" dt="2025-04-07T13:52:44.604" v="2861" actId="115"/>
          <ac:spMkLst>
            <pc:docMk/>
            <pc:sldMk cId="3689240268" sldId="337"/>
            <ac:spMk id="16" creationId="{7E4FDD3A-A992-46BB-B3B3-6F1548421B92}"/>
          </ac:spMkLst>
        </pc:spChg>
        <pc:spChg chg="mod">
          <ac:chgData name="Jeroen van der A" userId="04b82405-7541-4e10-a2dc-56bf0de82e30" providerId="ADAL" clId="{A30DFD9C-1E51-4965-8C9E-ECC02FE809F5}" dt="2025-04-07T08:13:41.995" v="739" actId="1076"/>
          <ac:spMkLst>
            <pc:docMk/>
            <pc:sldMk cId="3689240268" sldId="337"/>
            <ac:spMk id="21" creationId="{CB22007A-8A12-43A1-8B1C-BE0EE4246054}"/>
          </ac:spMkLst>
        </pc:spChg>
        <pc:grpChg chg="add mod">
          <ac:chgData name="Jeroen van der A" userId="04b82405-7541-4e10-a2dc-56bf0de82e30" providerId="ADAL" clId="{A30DFD9C-1E51-4965-8C9E-ECC02FE809F5}" dt="2025-04-07T08:14:00.686" v="745" actId="1076"/>
          <ac:grpSpMkLst>
            <pc:docMk/>
            <pc:sldMk cId="3689240268" sldId="337"/>
            <ac:grpSpMk id="3" creationId="{2676B363-3F1E-B4ED-0366-EC60D6748B54}"/>
          </ac:grpSpMkLst>
        </pc:grpChg>
        <pc:grpChg chg="mod">
          <ac:chgData name="Jeroen van der A" userId="04b82405-7541-4e10-a2dc-56bf0de82e30" providerId="ADAL" clId="{A30DFD9C-1E51-4965-8C9E-ECC02FE809F5}" dt="2025-04-07T08:13:51.681" v="742" actId="1076"/>
          <ac:grpSpMkLst>
            <pc:docMk/>
            <pc:sldMk cId="3689240268" sldId="337"/>
            <ac:grpSpMk id="18" creationId="{03883CD7-6316-4815-BFF5-3D3C65DBAE8F}"/>
          </ac:grpSpMkLst>
        </pc:grpChg>
        <pc:grpChg chg="mod">
          <ac:chgData name="Jeroen van der A" userId="04b82405-7541-4e10-a2dc-56bf0de82e30" providerId="ADAL" clId="{A30DFD9C-1E51-4965-8C9E-ECC02FE809F5}" dt="2025-04-07T08:13:55.029" v="743" actId="1076"/>
          <ac:grpSpMkLst>
            <pc:docMk/>
            <pc:sldMk cId="3689240268" sldId="337"/>
            <ac:grpSpMk id="22" creationId="{521E48B1-275A-495C-83B0-2FC0F2409732}"/>
          </ac:grpSpMkLst>
        </pc:grpChg>
        <pc:grpChg chg="mod">
          <ac:chgData name="Jeroen van der A" userId="04b82405-7541-4e10-a2dc-56bf0de82e30" providerId="ADAL" clId="{A30DFD9C-1E51-4965-8C9E-ECC02FE809F5}" dt="2025-04-07T08:13:57.510" v="744" actId="1076"/>
          <ac:grpSpMkLst>
            <pc:docMk/>
            <pc:sldMk cId="3689240268" sldId="337"/>
            <ac:grpSpMk id="25" creationId="{196BC0D0-BA21-474C-B6CC-0258868DD487}"/>
          </ac:grpSpMkLst>
        </pc:grpChg>
        <pc:cxnChg chg="mod">
          <ac:chgData name="Jeroen van der A" userId="04b82405-7541-4e10-a2dc-56bf0de82e30" providerId="ADAL" clId="{A30DFD9C-1E51-4965-8C9E-ECC02FE809F5}" dt="2025-04-07T08:13:45.008" v="740" actId="1076"/>
          <ac:cxnSpMkLst>
            <pc:docMk/>
            <pc:sldMk cId="3689240268" sldId="337"/>
            <ac:cxnSpMk id="17" creationId="{7B6BB01D-9E04-40AB-A76F-53CD2A998CF1}"/>
          </ac:cxnSpMkLst>
        </pc:cxnChg>
      </pc:sldChg>
      <pc:sldChg chg="del">
        <pc:chgData name="Jeroen van der A" userId="04b82405-7541-4e10-a2dc-56bf0de82e30" providerId="ADAL" clId="{A30DFD9C-1E51-4965-8C9E-ECC02FE809F5}" dt="2025-04-07T09:50:22.714" v="1538" actId="2696"/>
        <pc:sldMkLst>
          <pc:docMk/>
          <pc:sldMk cId="3841220860" sldId="338"/>
        </pc:sldMkLst>
      </pc:sldChg>
      <pc:sldChg chg="addSp delSp modSp add mod">
        <pc:chgData name="Jeroen van der A" userId="04b82405-7541-4e10-a2dc-56bf0de82e30" providerId="ADAL" clId="{A30DFD9C-1E51-4965-8C9E-ECC02FE809F5}" dt="2025-04-07T14:13:42.225" v="3194" actId="20577"/>
        <pc:sldMkLst>
          <pc:docMk/>
          <pc:sldMk cId="4227848608" sldId="339"/>
        </pc:sldMkLst>
        <pc:spChg chg="mod">
          <ac:chgData name="Jeroen van der A" userId="04b82405-7541-4e10-a2dc-56bf0de82e30" providerId="ADAL" clId="{A30DFD9C-1E51-4965-8C9E-ECC02FE809F5}" dt="2025-04-07T14:13:42.225" v="3194" actId="20577"/>
          <ac:spMkLst>
            <pc:docMk/>
            <pc:sldMk cId="4227848608" sldId="339"/>
            <ac:spMk id="4" creationId="{AF75DC50-D249-A4BC-3353-3D99E2D272F4}"/>
          </ac:spMkLst>
        </pc:spChg>
        <pc:picChg chg="del">
          <ac:chgData name="Jeroen van der A" userId="04b82405-7541-4e10-a2dc-56bf0de82e30" providerId="ADAL" clId="{A30DFD9C-1E51-4965-8C9E-ECC02FE809F5}" dt="2025-04-07T09:33:46.081" v="1311" actId="478"/>
          <ac:picMkLst>
            <pc:docMk/>
            <pc:sldMk cId="4227848608" sldId="339"/>
            <ac:picMk id="3" creationId="{668F0116-EFF0-83A4-EA81-5DBE4DFD8BF9}"/>
          </ac:picMkLst>
        </pc:picChg>
        <pc:picChg chg="del">
          <ac:chgData name="Jeroen van der A" userId="04b82405-7541-4e10-a2dc-56bf0de82e30" providerId="ADAL" clId="{A30DFD9C-1E51-4965-8C9E-ECC02FE809F5}" dt="2025-04-07T09:33:47.147" v="1312" actId="478"/>
          <ac:picMkLst>
            <pc:docMk/>
            <pc:sldMk cId="4227848608" sldId="339"/>
            <ac:picMk id="6" creationId="{FB72BE7C-0C23-B566-6340-29DFFBD85B9B}"/>
          </ac:picMkLst>
        </pc:picChg>
        <pc:picChg chg="mod">
          <ac:chgData name="Jeroen van der A" userId="04b82405-7541-4e10-a2dc-56bf0de82e30" providerId="ADAL" clId="{A30DFD9C-1E51-4965-8C9E-ECC02FE809F5}" dt="2025-04-07T10:03:01.511" v="1814" actId="552"/>
          <ac:picMkLst>
            <pc:docMk/>
            <pc:sldMk cId="4227848608" sldId="339"/>
            <ac:picMk id="7" creationId="{AD21A903-A6E6-74A1-DF40-90FD45ED1F5D}"/>
          </ac:picMkLst>
        </pc:picChg>
        <pc:picChg chg="mod">
          <ac:chgData name="Jeroen van der A" userId="04b82405-7541-4e10-a2dc-56bf0de82e30" providerId="ADAL" clId="{A30DFD9C-1E51-4965-8C9E-ECC02FE809F5}" dt="2025-04-07T10:03:01.511" v="1814" actId="552"/>
          <ac:picMkLst>
            <pc:docMk/>
            <pc:sldMk cId="4227848608" sldId="339"/>
            <ac:picMk id="8" creationId="{9066F376-0CE2-40E8-B51C-EC1AA2E140BF}"/>
          </ac:picMkLst>
        </pc:picChg>
        <pc:picChg chg="mod">
          <ac:chgData name="Jeroen van der A" userId="04b82405-7541-4e10-a2dc-56bf0de82e30" providerId="ADAL" clId="{A30DFD9C-1E51-4965-8C9E-ECC02FE809F5}" dt="2025-04-07T10:03:01.511" v="1814" actId="552"/>
          <ac:picMkLst>
            <pc:docMk/>
            <pc:sldMk cId="4227848608" sldId="339"/>
            <ac:picMk id="9" creationId="{463DDC13-1DD8-2CF7-2263-16AF1FE984A7}"/>
          </ac:picMkLst>
        </pc:picChg>
        <pc:picChg chg="mod">
          <ac:chgData name="Jeroen van der A" userId="04b82405-7541-4e10-a2dc-56bf0de82e30" providerId="ADAL" clId="{A30DFD9C-1E51-4965-8C9E-ECC02FE809F5}" dt="2025-04-07T10:03:01.511" v="1814" actId="552"/>
          <ac:picMkLst>
            <pc:docMk/>
            <pc:sldMk cId="4227848608" sldId="339"/>
            <ac:picMk id="10" creationId="{F28275B5-6BEC-1084-6007-0E463A98DCF4}"/>
          </ac:picMkLst>
        </pc:picChg>
        <pc:picChg chg="mod">
          <ac:chgData name="Jeroen van der A" userId="04b82405-7541-4e10-a2dc-56bf0de82e30" providerId="ADAL" clId="{A30DFD9C-1E51-4965-8C9E-ECC02FE809F5}" dt="2025-04-07T10:03:01.511" v="1814" actId="552"/>
          <ac:picMkLst>
            <pc:docMk/>
            <pc:sldMk cId="4227848608" sldId="339"/>
            <ac:picMk id="11" creationId="{A1696B54-38F3-3D20-C9EE-25DB8970396E}"/>
          </ac:picMkLst>
        </pc:picChg>
        <pc:picChg chg="mod">
          <ac:chgData name="Jeroen van der A" userId="04b82405-7541-4e10-a2dc-56bf0de82e30" providerId="ADAL" clId="{A30DFD9C-1E51-4965-8C9E-ECC02FE809F5}" dt="2025-04-07T10:03:01.511" v="1814" actId="552"/>
          <ac:picMkLst>
            <pc:docMk/>
            <pc:sldMk cId="4227848608" sldId="339"/>
            <ac:picMk id="12" creationId="{4AF2525E-F9B7-3BE6-FFAC-CC028B5F3F94}"/>
          </ac:picMkLst>
        </pc:picChg>
        <pc:picChg chg="del">
          <ac:chgData name="Jeroen van der A" userId="04b82405-7541-4e10-a2dc-56bf0de82e30" providerId="ADAL" clId="{A30DFD9C-1E51-4965-8C9E-ECC02FE809F5}" dt="2025-04-07T09:33:44.931" v="1310" actId="478"/>
          <ac:picMkLst>
            <pc:docMk/>
            <pc:sldMk cId="4227848608" sldId="339"/>
            <ac:picMk id="13" creationId="{07A58573-1A17-E7A9-57FD-1F6C0A0713B5}"/>
          </ac:picMkLst>
        </pc:picChg>
        <pc:picChg chg="add mod">
          <ac:chgData name="Jeroen van der A" userId="04b82405-7541-4e10-a2dc-56bf0de82e30" providerId="ADAL" clId="{A30DFD9C-1E51-4965-8C9E-ECC02FE809F5}" dt="2025-04-07T10:03:01.511" v="1814" actId="552"/>
          <ac:picMkLst>
            <pc:docMk/>
            <pc:sldMk cId="4227848608" sldId="339"/>
            <ac:picMk id="14" creationId="{8F5E19D3-B6CD-998D-98DA-B9169330A9FC}"/>
          </ac:picMkLst>
        </pc:picChg>
        <pc:picChg chg="add mod">
          <ac:chgData name="Jeroen van der A" userId="04b82405-7541-4e10-a2dc-56bf0de82e30" providerId="ADAL" clId="{A30DFD9C-1E51-4965-8C9E-ECC02FE809F5}" dt="2025-04-07T10:03:01.511" v="1814" actId="552"/>
          <ac:picMkLst>
            <pc:docMk/>
            <pc:sldMk cId="4227848608" sldId="339"/>
            <ac:picMk id="15" creationId="{FDC39B75-AABB-D90B-74A1-DABF5A3AFA35}"/>
          </ac:picMkLst>
        </pc:picChg>
        <pc:picChg chg="add mod">
          <ac:chgData name="Jeroen van der A" userId="04b82405-7541-4e10-a2dc-56bf0de82e30" providerId="ADAL" clId="{A30DFD9C-1E51-4965-8C9E-ECC02FE809F5}" dt="2025-04-07T10:03:01.511" v="1814" actId="552"/>
          <ac:picMkLst>
            <pc:docMk/>
            <pc:sldMk cId="4227848608" sldId="339"/>
            <ac:picMk id="16" creationId="{3F94A4D2-9E69-8970-08E1-676065E49151}"/>
          </ac:picMkLst>
        </pc:picChg>
        <pc:cxnChg chg="mod">
          <ac:chgData name="Jeroen van der A" userId="04b82405-7541-4e10-a2dc-56bf0de82e30" providerId="ADAL" clId="{A30DFD9C-1E51-4965-8C9E-ECC02FE809F5}" dt="2025-04-07T10:02:15.602" v="1809" actId="1076"/>
          <ac:cxnSpMkLst>
            <pc:docMk/>
            <pc:sldMk cId="4227848608" sldId="339"/>
            <ac:cxnSpMk id="5" creationId="{566BFBE8-CCD4-8F76-B05F-F9D20AD1E641}"/>
          </ac:cxnSpMkLst>
        </pc:cxnChg>
      </pc:sldChg>
      <pc:sldChg chg="addSp delSp modSp add del mod">
        <pc:chgData name="Jeroen van der A" userId="04b82405-7541-4e10-a2dc-56bf0de82e30" providerId="ADAL" clId="{A30DFD9C-1E51-4965-8C9E-ECC02FE809F5}" dt="2025-04-07T14:10:52.431" v="3157" actId="1076"/>
        <pc:sldMkLst>
          <pc:docMk/>
          <pc:sldMk cId="238054414" sldId="4604"/>
        </pc:sldMkLst>
        <pc:spChg chg="mod">
          <ac:chgData name="Jeroen van der A" userId="04b82405-7541-4e10-a2dc-56bf0de82e30" providerId="ADAL" clId="{A30DFD9C-1E51-4965-8C9E-ECC02FE809F5}" dt="2025-04-07T14:09:34.619" v="3130" actId="20577"/>
          <ac:spMkLst>
            <pc:docMk/>
            <pc:sldMk cId="238054414" sldId="4604"/>
            <ac:spMk id="10" creationId="{8C218671-20D8-694A-7614-81BB01E5892C}"/>
          </ac:spMkLst>
        </pc:spChg>
        <pc:spChg chg="mod">
          <ac:chgData name="Jeroen van der A" userId="04b82405-7541-4e10-a2dc-56bf0de82e30" providerId="ADAL" clId="{A30DFD9C-1E51-4965-8C9E-ECC02FE809F5}" dt="2025-04-07T14:09:43.820" v="3149" actId="20577"/>
          <ac:spMkLst>
            <pc:docMk/>
            <pc:sldMk cId="238054414" sldId="4604"/>
            <ac:spMk id="11" creationId="{5BE0FDBF-21A6-7D28-1162-C8D660DBF6C5}"/>
          </ac:spMkLst>
        </pc:spChg>
        <pc:picChg chg="add mod">
          <ac:chgData name="Jeroen van der A" userId="04b82405-7541-4e10-a2dc-56bf0de82e30" providerId="ADAL" clId="{A30DFD9C-1E51-4965-8C9E-ECC02FE809F5}" dt="2025-04-07T14:10:52.431" v="3157" actId="1076"/>
          <ac:picMkLst>
            <pc:docMk/>
            <pc:sldMk cId="238054414" sldId="4604"/>
            <ac:picMk id="3" creationId="{E995DB87-D54E-2343-EBBB-0ED5FC70DDA3}"/>
          </ac:picMkLst>
        </pc:picChg>
        <pc:picChg chg="del">
          <ac:chgData name="Jeroen van der A" userId="04b82405-7541-4e10-a2dc-56bf0de82e30" providerId="ADAL" clId="{A30DFD9C-1E51-4965-8C9E-ECC02FE809F5}" dt="2025-04-07T14:10:48.468" v="3156" actId="478"/>
          <ac:picMkLst>
            <pc:docMk/>
            <pc:sldMk cId="238054414" sldId="4604"/>
            <ac:picMk id="13" creationId="{0260ECF0-2896-E2E4-48DA-3380A78572DA}"/>
          </ac:picMkLst>
        </pc:picChg>
        <pc:picChg chg="del">
          <ac:chgData name="Jeroen van der A" userId="04b82405-7541-4e10-a2dc-56bf0de82e30" providerId="ADAL" clId="{A30DFD9C-1E51-4965-8C9E-ECC02FE809F5}" dt="2025-04-07T14:09:17.956" v="3107" actId="478"/>
          <ac:picMkLst>
            <pc:docMk/>
            <pc:sldMk cId="238054414" sldId="4604"/>
            <ac:picMk id="14" creationId="{4CDD927C-DE22-E53A-CA51-C1EE13656FB8}"/>
          </ac:picMkLst>
        </pc:picChg>
      </pc:sldChg>
      <pc:sldChg chg="del">
        <pc:chgData name="Jeroen van der A" userId="04b82405-7541-4e10-a2dc-56bf0de82e30" providerId="ADAL" clId="{A30DFD9C-1E51-4965-8C9E-ECC02FE809F5}" dt="2025-04-07T09:02:50.673" v="1061" actId="2696"/>
        <pc:sldMkLst>
          <pc:docMk/>
          <pc:sldMk cId="1764472874" sldId="4605"/>
        </pc:sldMkLst>
      </pc:sldChg>
      <pc:sldChg chg="modSp del mod">
        <pc:chgData name="Jeroen van der A" userId="04b82405-7541-4e10-a2dc-56bf0de82e30" providerId="ADAL" clId="{A30DFD9C-1E51-4965-8C9E-ECC02FE809F5}" dt="2025-04-07T09:03:06.637" v="1065" actId="2696"/>
        <pc:sldMkLst>
          <pc:docMk/>
          <pc:sldMk cId="1391737354" sldId="4606"/>
        </pc:sldMkLst>
        <pc:spChg chg="mod">
          <ac:chgData name="Jeroen van der A" userId="04b82405-7541-4e10-a2dc-56bf0de82e30" providerId="ADAL" clId="{A30DFD9C-1E51-4965-8C9E-ECC02FE809F5}" dt="2025-04-07T09:03:01.249" v="1064" actId="20577"/>
          <ac:spMkLst>
            <pc:docMk/>
            <pc:sldMk cId="1391737354" sldId="4606"/>
            <ac:spMk id="4" creationId="{73151537-5E82-2CAB-5F88-5567876F3D7D}"/>
          </ac:spMkLst>
        </pc:spChg>
      </pc:sldChg>
      <pc:sldChg chg="addSp modSp mod">
        <pc:chgData name="Jeroen van der A" userId="04b82405-7541-4e10-a2dc-56bf0de82e30" providerId="ADAL" clId="{A30DFD9C-1E51-4965-8C9E-ECC02FE809F5}" dt="2025-04-07T10:15:48.289" v="2776" actId="1076"/>
        <pc:sldMkLst>
          <pc:docMk/>
          <pc:sldMk cId="2764028825" sldId="4607"/>
        </pc:sldMkLst>
        <pc:spChg chg="mod">
          <ac:chgData name="Jeroen van der A" userId="04b82405-7541-4e10-a2dc-56bf0de82e30" providerId="ADAL" clId="{A30DFD9C-1E51-4965-8C9E-ECC02FE809F5}" dt="2025-04-07T10:15:45.177" v="2775"/>
          <ac:spMkLst>
            <pc:docMk/>
            <pc:sldMk cId="2764028825" sldId="4607"/>
            <ac:spMk id="5" creationId="{6ACCD233-BA5A-ECC0-A5C9-ED1BA280325B}"/>
          </ac:spMkLst>
        </pc:spChg>
        <pc:spChg chg="mod">
          <ac:chgData name="Jeroen van der A" userId="04b82405-7541-4e10-a2dc-56bf0de82e30" providerId="ADAL" clId="{A30DFD9C-1E51-4965-8C9E-ECC02FE809F5}" dt="2025-04-07T10:15:45.177" v="2775"/>
          <ac:spMkLst>
            <pc:docMk/>
            <pc:sldMk cId="2764028825" sldId="4607"/>
            <ac:spMk id="6" creationId="{171C301C-0DE7-1F7A-6A47-3D9C3B5E4C55}"/>
          </ac:spMkLst>
        </pc:spChg>
        <pc:spChg chg="mod">
          <ac:chgData name="Jeroen van der A" userId="04b82405-7541-4e10-a2dc-56bf0de82e30" providerId="ADAL" clId="{A30DFD9C-1E51-4965-8C9E-ECC02FE809F5}" dt="2025-04-07T10:15:41.721" v="2774" actId="313"/>
          <ac:spMkLst>
            <pc:docMk/>
            <pc:sldMk cId="2764028825" sldId="4607"/>
            <ac:spMk id="16" creationId="{7E4FDD3A-A992-46BB-B3B3-6F1548421B92}"/>
          </ac:spMkLst>
        </pc:spChg>
        <pc:grpChg chg="add mod">
          <ac:chgData name="Jeroen van der A" userId="04b82405-7541-4e10-a2dc-56bf0de82e30" providerId="ADAL" clId="{A30DFD9C-1E51-4965-8C9E-ECC02FE809F5}" dt="2025-04-07T10:15:48.289" v="2776" actId="1076"/>
          <ac:grpSpMkLst>
            <pc:docMk/>
            <pc:sldMk cId="2764028825" sldId="4607"/>
            <ac:grpSpMk id="3" creationId="{D48D0100-4D7D-F4DF-2636-2A62061AECEA}"/>
          </ac:grpSpMkLst>
        </pc:grpChg>
      </pc:sldChg>
      <pc:sldChg chg="addSp modSp mod ord">
        <pc:chgData name="Jeroen van der A" userId="04b82405-7541-4e10-a2dc-56bf0de82e30" providerId="ADAL" clId="{A30DFD9C-1E51-4965-8C9E-ECC02FE809F5}" dt="2025-04-07T14:15:19.319" v="3201" actId="1076"/>
        <pc:sldMkLst>
          <pc:docMk/>
          <pc:sldMk cId="855936577" sldId="4629"/>
        </pc:sldMkLst>
        <pc:spChg chg="mod">
          <ac:chgData name="Jeroen van der A" userId="04b82405-7541-4e10-a2dc-56bf0de82e30" providerId="ADAL" clId="{A30DFD9C-1E51-4965-8C9E-ECC02FE809F5}" dt="2025-04-07T09:38:18.923" v="1390"/>
          <ac:spMkLst>
            <pc:docMk/>
            <pc:sldMk cId="855936577" sldId="4629"/>
            <ac:spMk id="4" creationId="{5BE6741B-0D45-642A-957D-A1BBCD94E143}"/>
          </ac:spMkLst>
        </pc:spChg>
        <pc:spChg chg="mod">
          <ac:chgData name="Jeroen van der A" userId="04b82405-7541-4e10-a2dc-56bf0de82e30" providerId="ADAL" clId="{A30DFD9C-1E51-4965-8C9E-ECC02FE809F5}" dt="2025-04-07T09:38:18.923" v="1390"/>
          <ac:spMkLst>
            <pc:docMk/>
            <pc:sldMk cId="855936577" sldId="4629"/>
            <ac:spMk id="5" creationId="{4609173F-6BAF-AA8D-3A47-4BBA3CA03738}"/>
          </ac:spMkLst>
        </pc:spChg>
        <pc:spChg chg="mod">
          <ac:chgData name="Jeroen van der A" userId="04b82405-7541-4e10-a2dc-56bf0de82e30" providerId="ADAL" clId="{A30DFD9C-1E51-4965-8C9E-ECC02FE809F5}" dt="2025-04-07T14:15:12.652" v="3199" actId="20577"/>
          <ac:spMkLst>
            <pc:docMk/>
            <pc:sldMk cId="855936577" sldId="4629"/>
            <ac:spMk id="6" creationId="{568D0BB7-BFC2-D4EE-3AB7-AD6338E0EED1}"/>
          </ac:spMkLst>
        </pc:spChg>
        <pc:spChg chg="mod">
          <ac:chgData name="Jeroen van der A" userId="04b82405-7541-4e10-a2dc-56bf0de82e30" providerId="ADAL" clId="{A30DFD9C-1E51-4965-8C9E-ECC02FE809F5}" dt="2025-04-07T14:15:15.874" v="3200"/>
          <ac:spMkLst>
            <pc:docMk/>
            <pc:sldMk cId="855936577" sldId="4629"/>
            <ac:spMk id="15" creationId="{B70E469C-FB73-627B-02B1-63B2ADC607BF}"/>
          </ac:spMkLst>
        </pc:spChg>
        <pc:spChg chg="mod">
          <ac:chgData name="Jeroen van der A" userId="04b82405-7541-4e10-a2dc-56bf0de82e30" providerId="ADAL" clId="{A30DFD9C-1E51-4965-8C9E-ECC02FE809F5}" dt="2025-04-07T14:15:15.874" v="3200"/>
          <ac:spMkLst>
            <pc:docMk/>
            <pc:sldMk cId="855936577" sldId="4629"/>
            <ac:spMk id="21" creationId="{61DEB72E-C726-546E-3D51-B408D26C4DCF}"/>
          </ac:spMkLst>
        </pc:spChg>
        <pc:grpChg chg="add mod">
          <ac:chgData name="Jeroen van der A" userId="04b82405-7541-4e10-a2dc-56bf0de82e30" providerId="ADAL" clId="{A30DFD9C-1E51-4965-8C9E-ECC02FE809F5}" dt="2025-04-07T09:38:23.741" v="1391" actId="1076"/>
          <ac:grpSpMkLst>
            <pc:docMk/>
            <pc:sldMk cId="855936577" sldId="4629"/>
            <ac:grpSpMk id="2" creationId="{77B532DB-9023-D9C7-A6F5-75593E11A255}"/>
          </ac:grpSpMkLst>
        </pc:grpChg>
        <pc:grpChg chg="add mod">
          <ac:chgData name="Jeroen van der A" userId="04b82405-7541-4e10-a2dc-56bf0de82e30" providerId="ADAL" clId="{A30DFD9C-1E51-4965-8C9E-ECC02FE809F5}" dt="2025-04-07T14:15:19.319" v="3201" actId="1076"/>
          <ac:grpSpMkLst>
            <pc:docMk/>
            <pc:sldMk cId="855936577" sldId="4629"/>
            <ac:grpSpMk id="7" creationId="{9179B013-C5D3-29F8-3B6B-D7A6AFA4FCB3}"/>
          </ac:grpSpMkLst>
        </pc:grpChg>
      </pc:sldChg>
      <pc:sldChg chg="addSp delSp modSp mod ord">
        <pc:chgData name="Jeroen van der A" userId="04b82405-7541-4e10-a2dc-56bf0de82e30" providerId="ADAL" clId="{A30DFD9C-1E51-4965-8C9E-ECC02FE809F5}" dt="2025-04-07T14:39:20.797" v="3215" actId="14100"/>
        <pc:sldMkLst>
          <pc:docMk/>
          <pc:sldMk cId="1990316085" sldId="4630"/>
        </pc:sldMkLst>
        <pc:spChg chg="mod">
          <ac:chgData name="Jeroen van der A" userId="04b82405-7541-4e10-a2dc-56bf0de82e30" providerId="ADAL" clId="{A30DFD9C-1E51-4965-8C9E-ECC02FE809F5}" dt="2025-04-07T09:49:47.178" v="1515" actId="20577"/>
          <ac:spMkLst>
            <pc:docMk/>
            <pc:sldMk cId="1990316085" sldId="4630"/>
            <ac:spMk id="2" creationId="{FED3ED22-A296-4E9E-8815-28C3EB5CAE8D}"/>
          </ac:spMkLst>
        </pc:spChg>
        <pc:spChg chg="mod">
          <ac:chgData name="Jeroen van der A" userId="04b82405-7541-4e10-a2dc-56bf0de82e30" providerId="ADAL" clId="{A30DFD9C-1E51-4965-8C9E-ECC02FE809F5}" dt="2025-04-07T10:10:21.681" v="2311"/>
          <ac:spMkLst>
            <pc:docMk/>
            <pc:sldMk cId="1990316085" sldId="4630"/>
            <ac:spMk id="6" creationId="{733EE769-35FD-7C09-4652-778E7EA87A92}"/>
          </ac:spMkLst>
        </pc:spChg>
        <pc:spChg chg="mod">
          <ac:chgData name="Jeroen van der A" userId="04b82405-7541-4e10-a2dc-56bf0de82e30" providerId="ADAL" clId="{A30DFD9C-1E51-4965-8C9E-ECC02FE809F5}" dt="2025-04-07T14:01:43.347" v="3059" actId="20577"/>
          <ac:spMkLst>
            <pc:docMk/>
            <pc:sldMk cId="1990316085" sldId="4630"/>
            <ac:spMk id="7" creationId="{8780E4B7-DAE1-D39A-DC10-456E3700E5F3}"/>
          </ac:spMkLst>
        </pc:spChg>
        <pc:spChg chg="mod">
          <ac:chgData name="Jeroen van der A" userId="04b82405-7541-4e10-a2dc-56bf0de82e30" providerId="ADAL" clId="{A30DFD9C-1E51-4965-8C9E-ECC02FE809F5}" dt="2025-04-07T10:10:21.681" v="2311"/>
          <ac:spMkLst>
            <pc:docMk/>
            <pc:sldMk cId="1990316085" sldId="4630"/>
            <ac:spMk id="8" creationId="{ED2CAC45-9D0F-6819-117B-CEA7A72F9566}"/>
          </ac:spMkLst>
        </pc:spChg>
        <pc:spChg chg="mod">
          <ac:chgData name="Jeroen van der A" userId="04b82405-7541-4e10-a2dc-56bf0de82e30" providerId="ADAL" clId="{A30DFD9C-1E51-4965-8C9E-ECC02FE809F5}" dt="2025-04-07T10:10:33.589" v="2314"/>
          <ac:spMkLst>
            <pc:docMk/>
            <pc:sldMk cId="1990316085" sldId="4630"/>
            <ac:spMk id="11" creationId="{C0D49D6E-1CD1-55B8-AA00-CB7597A4C450}"/>
          </ac:spMkLst>
        </pc:spChg>
        <pc:spChg chg="mod">
          <ac:chgData name="Jeroen van der A" userId="04b82405-7541-4e10-a2dc-56bf0de82e30" providerId="ADAL" clId="{A30DFD9C-1E51-4965-8C9E-ECC02FE809F5}" dt="2025-04-07T10:10:33.589" v="2314"/>
          <ac:spMkLst>
            <pc:docMk/>
            <pc:sldMk cId="1990316085" sldId="4630"/>
            <ac:spMk id="12" creationId="{9DA99034-6BB2-EE31-5BCD-88256B6FB60D}"/>
          </ac:spMkLst>
        </pc:spChg>
        <pc:spChg chg="add del mod">
          <ac:chgData name="Jeroen van der A" userId="04b82405-7541-4e10-a2dc-56bf0de82e30" providerId="ADAL" clId="{A30DFD9C-1E51-4965-8C9E-ECC02FE809F5}" dt="2025-04-07T10:14:40.651" v="2727" actId="20577"/>
          <ac:spMkLst>
            <pc:docMk/>
            <pc:sldMk cId="1990316085" sldId="4630"/>
            <ac:spMk id="28" creationId="{61A27CEE-E93E-DCBB-D002-B8D44FA37161}"/>
          </ac:spMkLst>
        </pc:spChg>
        <pc:spChg chg="mod">
          <ac:chgData name="Jeroen van der A" userId="04b82405-7541-4e10-a2dc-56bf0de82e30" providerId="ADAL" clId="{A30DFD9C-1E51-4965-8C9E-ECC02FE809F5}" dt="2025-04-07T10:14:34.727" v="2717" actId="20577"/>
          <ac:spMkLst>
            <pc:docMk/>
            <pc:sldMk cId="1990316085" sldId="4630"/>
            <ac:spMk id="33" creationId="{013C7A8D-7850-3FBD-D006-C3DDB33C732C}"/>
          </ac:spMkLst>
        </pc:spChg>
        <pc:spChg chg="mod">
          <ac:chgData name="Jeroen van der A" userId="04b82405-7541-4e10-a2dc-56bf0de82e30" providerId="ADAL" clId="{A30DFD9C-1E51-4965-8C9E-ECC02FE809F5}" dt="2025-04-07T14:01:49.351" v="3067" actId="20577"/>
          <ac:spMkLst>
            <pc:docMk/>
            <pc:sldMk cId="1990316085" sldId="4630"/>
            <ac:spMk id="62" creationId="{2A1008BE-42B0-536C-2710-69129A2FAB68}"/>
          </ac:spMkLst>
        </pc:spChg>
        <pc:spChg chg="mod">
          <ac:chgData name="Jeroen van der A" userId="04b82405-7541-4e10-a2dc-56bf0de82e30" providerId="ADAL" clId="{A30DFD9C-1E51-4965-8C9E-ECC02FE809F5}" dt="2025-04-07T14:01:53.154" v="3077" actId="20577"/>
          <ac:spMkLst>
            <pc:docMk/>
            <pc:sldMk cId="1990316085" sldId="4630"/>
            <ac:spMk id="63" creationId="{66840404-0621-872C-78EB-943237D2EB5A}"/>
          </ac:spMkLst>
        </pc:spChg>
        <pc:grpChg chg="add mod">
          <ac:chgData name="Jeroen van der A" userId="04b82405-7541-4e10-a2dc-56bf0de82e30" providerId="ADAL" clId="{A30DFD9C-1E51-4965-8C9E-ECC02FE809F5}" dt="2025-04-07T10:10:29.534" v="2312" actId="1076"/>
          <ac:grpSpMkLst>
            <pc:docMk/>
            <pc:sldMk cId="1990316085" sldId="4630"/>
            <ac:grpSpMk id="4" creationId="{391969CE-C600-BE50-9036-D0CE9263756A}"/>
          </ac:grpSpMkLst>
        </pc:grpChg>
        <pc:grpChg chg="add mod">
          <ac:chgData name="Jeroen van der A" userId="04b82405-7541-4e10-a2dc-56bf0de82e30" providerId="ADAL" clId="{A30DFD9C-1E51-4965-8C9E-ECC02FE809F5}" dt="2025-04-07T10:10:38.160" v="2315" actId="1076"/>
          <ac:grpSpMkLst>
            <pc:docMk/>
            <pc:sldMk cId="1990316085" sldId="4630"/>
            <ac:grpSpMk id="10" creationId="{2CB5E5AC-0857-E62B-5D64-0AB0F0A4F385}"/>
          </ac:grpSpMkLst>
        </pc:grpChg>
        <pc:grpChg chg="add del">
          <ac:chgData name="Jeroen van der A" userId="04b82405-7541-4e10-a2dc-56bf0de82e30" providerId="ADAL" clId="{A30DFD9C-1E51-4965-8C9E-ECC02FE809F5}" dt="2025-04-07T10:08:27.414" v="1848" actId="478"/>
          <ac:grpSpMkLst>
            <pc:docMk/>
            <pc:sldMk cId="1990316085" sldId="4630"/>
            <ac:grpSpMk id="30" creationId="{175F8FD5-A353-71CE-9A2A-FFC8860A5F07}"/>
          </ac:grpSpMkLst>
        </pc:grpChg>
        <pc:grpChg chg="mod">
          <ac:chgData name="Jeroen van der A" userId="04b82405-7541-4e10-a2dc-56bf0de82e30" providerId="ADAL" clId="{A30DFD9C-1E51-4965-8C9E-ECC02FE809F5}" dt="2025-04-07T10:10:32.804" v="2313" actId="1076"/>
          <ac:grpSpMkLst>
            <pc:docMk/>
            <pc:sldMk cId="1990316085" sldId="4630"/>
            <ac:grpSpMk id="34" creationId="{3B7005EF-26FA-EE22-E6F5-33F906AB70E5}"/>
          </ac:grpSpMkLst>
        </pc:grpChg>
        <pc:grpChg chg="mod">
          <ac:chgData name="Jeroen van der A" userId="04b82405-7541-4e10-a2dc-56bf0de82e30" providerId="ADAL" clId="{A30DFD9C-1E51-4965-8C9E-ECC02FE809F5}" dt="2025-04-07T10:10:19.371" v="2310" actId="1076"/>
          <ac:grpSpMkLst>
            <pc:docMk/>
            <pc:sldMk cId="1990316085" sldId="4630"/>
            <ac:grpSpMk id="37" creationId="{1835F932-9858-5098-368E-F58441E20062}"/>
          </ac:grpSpMkLst>
        </pc:grpChg>
        <pc:cxnChg chg="mod">
          <ac:chgData name="Jeroen van der A" userId="04b82405-7541-4e10-a2dc-56bf0de82e30" providerId="ADAL" clId="{A30DFD9C-1E51-4965-8C9E-ECC02FE809F5}" dt="2025-04-07T14:39:14.391" v="3214" actId="692"/>
          <ac:cxnSpMkLst>
            <pc:docMk/>
            <pc:sldMk cId="1990316085" sldId="4630"/>
            <ac:cxnSpMk id="9" creationId="{9BA42865-B365-A5E6-E9D3-506529D8C639}"/>
          </ac:cxnSpMkLst>
        </pc:cxnChg>
        <pc:cxnChg chg="add mod">
          <ac:chgData name="Jeroen van der A" userId="04b82405-7541-4e10-a2dc-56bf0de82e30" providerId="ADAL" clId="{A30DFD9C-1E51-4965-8C9E-ECC02FE809F5}" dt="2025-04-07T14:39:14.391" v="3214" actId="692"/>
          <ac:cxnSpMkLst>
            <pc:docMk/>
            <pc:sldMk cId="1990316085" sldId="4630"/>
            <ac:cxnSpMk id="15" creationId="{B18449E2-2C9F-35A7-7132-FA2E9C69AF52}"/>
          </ac:cxnSpMkLst>
        </pc:cxnChg>
        <pc:cxnChg chg="mod">
          <ac:chgData name="Jeroen van der A" userId="04b82405-7541-4e10-a2dc-56bf0de82e30" providerId="ADAL" clId="{A30DFD9C-1E51-4965-8C9E-ECC02FE809F5}" dt="2025-04-07T14:39:20.797" v="3215" actId="14100"/>
          <ac:cxnSpMkLst>
            <pc:docMk/>
            <pc:sldMk cId="1990316085" sldId="4630"/>
            <ac:cxnSpMk id="65" creationId="{CF67E632-355A-1693-CD0E-513D6AC0BED4}"/>
          </ac:cxnSpMkLst>
        </pc:cxnChg>
        <pc:cxnChg chg="mod">
          <ac:chgData name="Jeroen van der A" userId="04b82405-7541-4e10-a2dc-56bf0de82e30" providerId="ADAL" clId="{A30DFD9C-1E51-4965-8C9E-ECC02FE809F5}" dt="2025-04-07T14:39:14.391" v="3214" actId="692"/>
          <ac:cxnSpMkLst>
            <pc:docMk/>
            <pc:sldMk cId="1990316085" sldId="4630"/>
            <ac:cxnSpMk id="66" creationId="{C8CC06F4-4AD7-F612-9694-A492CC32A752}"/>
          </ac:cxnSpMkLst>
        </pc:cxnChg>
        <pc:cxnChg chg="mod">
          <ac:chgData name="Jeroen van der A" userId="04b82405-7541-4e10-a2dc-56bf0de82e30" providerId="ADAL" clId="{A30DFD9C-1E51-4965-8C9E-ECC02FE809F5}" dt="2025-04-07T14:01:39.332" v="3055" actId="14100"/>
          <ac:cxnSpMkLst>
            <pc:docMk/>
            <pc:sldMk cId="1990316085" sldId="4630"/>
            <ac:cxnSpMk id="74" creationId="{1A16FED8-0085-E25A-D3F6-699B67CA56EE}"/>
          </ac:cxnSpMkLst>
        </pc:cxnChg>
      </pc:sldChg>
      <pc:sldChg chg="addSp modSp add mod">
        <pc:chgData name="Jeroen van der A" userId="04b82405-7541-4e10-a2dc-56bf0de82e30" providerId="ADAL" clId="{A30DFD9C-1E51-4965-8C9E-ECC02FE809F5}" dt="2025-04-07T14:35:24.745" v="3205" actId="1076"/>
        <pc:sldMkLst>
          <pc:docMk/>
          <pc:sldMk cId="2189831925" sldId="4631"/>
        </pc:sldMkLst>
        <pc:spChg chg="mod">
          <ac:chgData name="Jeroen van der A" userId="04b82405-7541-4e10-a2dc-56bf0de82e30" providerId="ADAL" clId="{A30DFD9C-1E51-4965-8C9E-ECC02FE809F5}" dt="2025-04-07T14:01:10.382" v="3039" actId="113"/>
          <ac:spMkLst>
            <pc:docMk/>
            <pc:sldMk cId="2189831925" sldId="4631"/>
            <ac:spMk id="3" creationId="{8D5E818B-0AC3-E22B-DFFA-32D733A37F6C}"/>
          </ac:spMkLst>
        </pc:spChg>
        <pc:spChg chg="mod">
          <ac:chgData name="Jeroen van der A" userId="04b82405-7541-4e10-a2dc-56bf0de82e30" providerId="ADAL" clId="{A30DFD9C-1E51-4965-8C9E-ECC02FE809F5}" dt="2025-04-07T08:16:17.528" v="873" actId="1076"/>
          <ac:spMkLst>
            <pc:docMk/>
            <pc:sldMk cId="2189831925" sldId="4631"/>
            <ac:spMk id="8" creationId="{9EA27EDB-DDA5-BBD7-4E18-9D43787A9A1A}"/>
          </ac:spMkLst>
        </pc:spChg>
        <pc:spChg chg="mod">
          <ac:chgData name="Jeroen van der A" userId="04b82405-7541-4e10-a2dc-56bf0de82e30" providerId="ADAL" clId="{A30DFD9C-1E51-4965-8C9E-ECC02FE809F5}" dt="2025-04-07T14:35:14.565" v="3202"/>
          <ac:spMkLst>
            <pc:docMk/>
            <pc:sldMk cId="2189831925" sldId="4631"/>
            <ac:spMk id="13" creationId="{B11E0255-9E75-8DCE-4C90-3F799F6B9F9B}"/>
          </ac:spMkLst>
        </pc:spChg>
        <pc:spChg chg="mod">
          <ac:chgData name="Jeroen van der A" userId="04b82405-7541-4e10-a2dc-56bf0de82e30" providerId="ADAL" clId="{A30DFD9C-1E51-4965-8C9E-ECC02FE809F5}" dt="2025-04-07T14:35:14.565" v="3202"/>
          <ac:spMkLst>
            <pc:docMk/>
            <pc:sldMk cId="2189831925" sldId="4631"/>
            <ac:spMk id="14" creationId="{550F7FAA-A9B3-9123-AC74-61A187D396E9}"/>
          </ac:spMkLst>
        </pc:spChg>
        <pc:spChg chg="mod">
          <ac:chgData name="Jeroen van der A" userId="04b82405-7541-4e10-a2dc-56bf0de82e30" providerId="ADAL" clId="{A30DFD9C-1E51-4965-8C9E-ECC02FE809F5}" dt="2025-04-07T14:35:18.862" v="3204"/>
          <ac:spMkLst>
            <pc:docMk/>
            <pc:sldMk cId="2189831925" sldId="4631"/>
            <ac:spMk id="41" creationId="{FBF2E026-1388-244C-AFD5-10F4AB1774BC}"/>
          </ac:spMkLst>
        </pc:spChg>
        <pc:spChg chg="mod">
          <ac:chgData name="Jeroen van der A" userId="04b82405-7541-4e10-a2dc-56bf0de82e30" providerId="ADAL" clId="{A30DFD9C-1E51-4965-8C9E-ECC02FE809F5}" dt="2025-04-07T14:35:18.862" v="3204"/>
          <ac:spMkLst>
            <pc:docMk/>
            <pc:sldMk cId="2189831925" sldId="4631"/>
            <ac:spMk id="42" creationId="{F242CA56-290E-718E-AC3F-38A9731E6E68}"/>
          </ac:spMkLst>
        </pc:spChg>
        <pc:grpChg chg="mod">
          <ac:chgData name="Jeroen van der A" userId="04b82405-7541-4e10-a2dc-56bf0de82e30" providerId="ADAL" clId="{A30DFD9C-1E51-4965-8C9E-ECC02FE809F5}" dt="2025-04-07T08:16:27.696" v="876" actId="1076"/>
          <ac:grpSpMkLst>
            <pc:docMk/>
            <pc:sldMk cId="2189831925" sldId="4631"/>
            <ac:grpSpMk id="5" creationId="{7D9BE42B-AC3E-FD06-5DE3-36F369AF3395}"/>
          </ac:grpSpMkLst>
        </pc:grpChg>
        <pc:grpChg chg="mod">
          <ac:chgData name="Jeroen van der A" userId="04b82405-7541-4e10-a2dc-56bf0de82e30" providerId="ADAL" clId="{A30DFD9C-1E51-4965-8C9E-ECC02FE809F5}" dt="2025-04-07T08:16:49.473" v="880" actId="1076"/>
          <ac:grpSpMkLst>
            <pc:docMk/>
            <pc:sldMk cId="2189831925" sldId="4631"/>
            <ac:grpSpMk id="9" creationId="{C9A710DB-AC9D-8073-2355-19A813643D28}"/>
          </ac:grpSpMkLst>
        </pc:grpChg>
        <pc:grpChg chg="add mod">
          <ac:chgData name="Jeroen van der A" userId="04b82405-7541-4e10-a2dc-56bf0de82e30" providerId="ADAL" clId="{A30DFD9C-1E51-4965-8C9E-ECC02FE809F5}" dt="2025-04-07T14:35:18.374" v="3203" actId="1076"/>
          <ac:grpSpMkLst>
            <pc:docMk/>
            <pc:sldMk cId="2189831925" sldId="4631"/>
            <ac:grpSpMk id="12" creationId="{E871A0A3-AE6E-E35F-0F4F-19AAC70A0D3F}"/>
          </ac:grpSpMkLst>
        </pc:grpChg>
        <pc:grpChg chg="add mod">
          <ac:chgData name="Jeroen van der A" userId="04b82405-7541-4e10-a2dc-56bf0de82e30" providerId="ADAL" clId="{A30DFD9C-1E51-4965-8C9E-ECC02FE809F5}" dt="2025-04-07T14:35:24.745" v="3205" actId="1076"/>
          <ac:grpSpMkLst>
            <pc:docMk/>
            <pc:sldMk cId="2189831925" sldId="4631"/>
            <ac:grpSpMk id="15" creationId="{4CF4D62A-6B6B-BD23-6C20-7C46B62AE40D}"/>
          </ac:grpSpMkLst>
        </pc:grpChg>
        <pc:grpChg chg="mod">
          <ac:chgData name="Jeroen van der A" userId="04b82405-7541-4e10-a2dc-56bf0de82e30" providerId="ADAL" clId="{A30DFD9C-1E51-4965-8C9E-ECC02FE809F5}" dt="2025-04-07T08:18:23.694" v="977" actId="1076"/>
          <ac:grpSpMkLst>
            <pc:docMk/>
            <pc:sldMk cId="2189831925" sldId="4631"/>
            <ac:grpSpMk id="38" creationId="{6E49D1DF-E05F-1F70-14CC-BD073B6723EF}"/>
          </ac:grpSpMkLst>
        </pc:grpChg>
        <pc:cxnChg chg="mod">
          <ac:chgData name="Jeroen van der A" userId="04b82405-7541-4e10-a2dc-56bf0de82e30" providerId="ADAL" clId="{A30DFD9C-1E51-4965-8C9E-ECC02FE809F5}" dt="2025-04-07T08:16:20.789" v="874" actId="1076"/>
          <ac:cxnSpMkLst>
            <pc:docMk/>
            <pc:sldMk cId="2189831925" sldId="4631"/>
            <ac:cxnSpMk id="4" creationId="{26EB13F1-F1E3-AFB9-74C4-A38DBC71AFE2}"/>
          </ac:cxnSpMkLst>
        </pc:cxnChg>
      </pc:sldChg>
      <pc:sldChg chg="addSp delSp modSp add mod">
        <pc:chgData name="Jeroen van der A" userId="04b82405-7541-4e10-a2dc-56bf0de82e30" providerId="ADAL" clId="{A30DFD9C-1E51-4965-8C9E-ECC02FE809F5}" dt="2025-04-07T14:02:29.768" v="3079" actId="14100"/>
        <pc:sldMkLst>
          <pc:docMk/>
          <pc:sldMk cId="2759359480" sldId="4632"/>
        </pc:sldMkLst>
        <pc:spChg chg="mod">
          <ac:chgData name="Jeroen van der A" userId="04b82405-7541-4e10-a2dc-56bf0de82e30" providerId="ADAL" clId="{A30DFD9C-1E51-4965-8C9E-ECC02FE809F5}" dt="2025-04-07T09:45:03.498" v="1429" actId="20577"/>
          <ac:spMkLst>
            <pc:docMk/>
            <pc:sldMk cId="2759359480" sldId="4632"/>
            <ac:spMk id="4" creationId="{E718CDAB-E147-A945-868E-CC2F08170ED3}"/>
          </ac:spMkLst>
        </pc:spChg>
        <pc:spChg chg="del">
          <ac:chgData name="Jeroen van der A" userId="04b82405-7541-4e10-a2dc-56bf0de82e30" providerId="ADAL" clId="{A30DFD9C-1E51-4965-8C9E-ECC02FE809F5}" dt="2025-04-07T09:42:29.412" v="1393" actId="478"/>
          <ac:spMkLst>
            <pc:docMk/>
            <pc:sldMk cId="2759359480" sldId="4632"/>
            <ac:spMk id="5" creationId="{D72DCB0C-2ABC-FBB0-B09C-7D524444FCF7}"/>
          </ac:spMkLst>
        </pc:spChg>
        <pc:spChg chg="add mod">
          <ac:chgData name="Jeroen van der A" userId="04b82405-7541-4e10-a2dc-56bf0de82e30" providerId="ADAL" clId="{A30DFD9C-1E51-4965-8C9E-ECC02FE809F5}" dt="2025-04-07T09:42:48.337" v="1399" actId="14100"/>
          <ac:spMkLst>
            <pc:docMk/>
            <pc:sldMk cId="2759359480" sldId="4632"/>
            <ac:spMk id="12" creationId="{30329395-88D5-040B-D185-A66F9E32ADEE}"/>
          </ac:spMkLst>
        </pc:spChg>
        <pc:grpChg chg="del">
          <ac:chgData name="Jeroen van der A" userId="04b82405-7541-4e10-a2dc-56bf0de82e30" providerId="ADAL" clId="{A30DFD9C-1E51-4965-8C9E-ECC02FE809F5}" dt="2025-04-07T09:42:43.105" v="1397" actId="478"/>
          <ac:grpSpMkLst>
            <pc:docMk/>
            <pc:sldMk cId="2759359480" sldId="4632"/>
            <ac:grpSpMk id="6" creationId="{BF7A5058-49C9-8292-DE5D-A9D93F7B6A8E}"/>
          </ac:grpSpMkLst>
        </pc:grpChg>
        <pc:grpChg chg="del">
          <ac:chgData name="Jeroen van der A" userId="04b82405-7541-4e10-a2dc-56bf0de82e30" providerId="ADAL" clId="{A30DFD9C-1E51-4965-8C9E-ECC02FE809F5}" dt="2025-04-07T09:42:43.105" v="1397" actId="478"/>
          <ac:grpSpMkLst>
            <pc:docMk/>
            <pc:sldMk cId="2759359480" sldId="4632"/>
            <ac:grpSpMk id="9" creationId="{7CA836AD-5CC7-D374-FC00-CB198AA3873D}"/>
          </ac:grpSpMkLst>
        </pc:grpChg>
        <pc:grpChg chg="del">
          <ac:chgData name="Jeroen van der A" userId="04b82405-7541-4e10-a2dc-56bf0de82e30" providerId="ADAL" clId="{A30DFD9C-1E51-4965-8C9E-ECC02FE809F5}" dt="2025-04-07T09:42:43.105" v="1397" actId="478"/>
          <ac:grpSpMkLst>
            <pc:docMk/>
            <pc:sldMk cId="2759359480" sldId="4632"/>
            <ac:grpSpMk id="16" creationId="{45947936-A0F1-7FF3-6981-23E34BEC2D7D}"/>
          </ac:grpSpMkLst>
        </pc:grpChg>
        <pc:grpChg chg="del">
          <ac:chgData name="Jeroen van der A" userId="04b82405-7541-4e10-a2dc-56bf0de82e30" providerId="ADAL" clId="{A30DFD9C-1E51-4965-8C9E-ECC02FE809F5}" dt="2025-04-07T09:42:34.228" v="1395" actId="478"/>
          <ac:grpSpMkLst>
            <pc:docMk/>
            <pc:sldMk cId="2759359480" sldId="4632"/>
            <ac:grpSpMk id="28" creationId="{4F56B4CD-3986-C8BD-BF5B-C04CC5C6B6BF}"/>
          </ac:grpSpMkLst>
        </pc:grpChg>
        <pc:grpChg chg="del">
          <ac:chgData name="Jeroen van der A" userId="04b82405-7541-4e10-a2dc-56bf0de82e30" providerId="ADAL" clId="{A30DFD9C-1E51-4965-8C9E-ECC02FE809F5}" dt="2025-04-07T09:42:32.589" v="1394" actId="478"/>
          <ac:grpSpMkLst>
            <pc:docMk/>
            <pc:sldMk cId="2759359480" sldId="4632"/>
            <ac:grpSpMk id="30" creationId="{E9F9C803-170D-FDD8-2B48-D8D370BCDA8E}"/>
          </ac:grpSpMkLst>
        </pc:grpChg>
        <pc:grpChg chg="del">
          <ac:chgData name="Jeroen van der A" userId="04b82405-7541-4e10-a2dc-56bf0de82e30" providerId="ADAL" clId="{A30DFD9C-1E51-4965-8C9E-ECC02FE809F5}" dt="2025-04-07T09:42:35.995" v="1396" actId="478"/>
          <ac:grpSpMkLst>
            <pc:docMk/>
            <pc:sldMk cId="2759359480" sldId="4632"/>
            <ac:grpSpMk id="31" creationId="{139E1E0D-499F-B7E2-6586-D0D7367348BB}"/>
          </ac:grpSpMkLst>
        </pc:grpChg>
        <pc:grpChg chg="del">
          <ac:chgData name="Jeroen van der A" userId="04b82405-7541-4e10-a2dc-56bf0de82e30" providerId="ADAL" clId="{A30DFD9C-1E51-4965-8C9E-ECC02FE809F5}" dt="2025-04-07T09:42:43.105" v="1397" actId="478"/>
          <ac:grpSpMkLst>
            <pc:docMk/>
            <pc:sldMk cId="2759359480" sldId="4632"/>
            <ac:grpSpMk id="33" creationId="{30488A3E-DC19-D7E7-85ED-3163973494D9}"/>
          </ac:grpSpMkLst>
        </pc:grpChg>
        <pc:grpChg chg="del">
          <ac:chgData name="Jeroen van der A" userId="04b82405-7541-4e10-a2dc-56bf0de82e30" providerId="ADAL" clId="{A30DFD9C-1E51-4965-8C9E-ECC02FE809F5}" dt="2025-04-07T09:42:43.105" v="1397" actId="478"/>
          <ac:grpSpMkLst>
            <pc:docMk/>
            <pc:sldMk cId="2759359480" sldId="4632"/>
            <ac:grpSpMk id="36" creationId="{10B1857C-DE6C-0D80-63C5-751C43FB098C}"/>
          </ac:grpSpMkLst>
        </pc:grpChg>
        <pc:grpChg chg="del">
          <ac:chgData name="Jeroen van der A" userId="04b82405-7541-4e10-a2dc-56bf0de82e30" providerId="ADAL" clId="{A30DFD9C-1E51-4965-8C9E-ECC02FE809F5}" dt="2025-04-07T09:42:43.105" v="1397" actId="478"/>
          <ac:grpSpMkLst>
            <pc:docMk/>
            <pc:sldMk cId="2759359480" sldId="4632"/>
            <ac:grpSpMk id="42" creationId="{D76239CA-D595-CE98-F3DD-3D55522869CA}"/>
          </ac:grpSpMkLst>
        </pc:grpChg>
        <pc:picChg chg="add mod">
          <ac:chgData name="Jeroen van der A" userId="04b82405-7541-4e10-a2dc-56bf0de82e30" providerId="ADAL" clId="{A30DFD9C-1E51-4965-8C9E-ECC02FE809F5}" dt="2025-04-07T14:02:29.768" v="3079" actId="14100"/>
          <ac:picMkLst>
            <pc:docMk/>
            <pc:sldMk cId="2759359480" sldId="4632"/>
            <ac:picMk id="14" creationId="{8B9F2B51-6C17-D679-5831-16F0C2315E76}"/>
          </ac:picMkLst>
        </pc:picChg>
      </pc:sldChg>
      <pc:sldChg chg="addSp delSp modSp add mod">
        <pc:chgData name="Jeroen van der A" userId="04b82405-7541-4e10-a2dc-56bf0de82e30" providerId="ADAL" clId="{A30DFD9C-1E51-4965-8C9E-ECC02FE809F5}" dt="2025-04-07T14:02:19.081" v="3078" actId="1076"/>
        <pc:sldMkLst>
          <pc:docMk/>
          <pc:sldMk cId="4013041655" sldId="4633"/>
        </pc:sldMkLst>
        <pc:spChg chg="mod">
          <ac:chgData name="Jeroen van der A" userId="04b82405-7541-4e10-a2dc-56bf0de82e30" providerId="ADAL" clId="{A30DFD9C-1E51-4965-8C9E-ECC02FE809F5}" dt="2025-04-07T09:47:30.774" v="1446" actId="20577"/>
          <ac:spMkLst>
            <pc:docMk/>
            <pc:sldMk cId="4013041655" sldId="4633"/>
            <ac:spMk id="4" creationId="{CB7D707D-E023-FF60-3890-E9F660857DF3}"/>
          </ac:spMkLst>
        </pc:spChg>
        <pc:picChg chg="add mod">
          <ac:chgData name="Jeroen van der A" userId="04b82405-7541-4e10-a2dc-56bf0de82e30" providerId="ADAL" clId="{A30DFD9C-1E51-4965-8C9E-ECC02FE809F5}" dt="2025-04-07T14:02:19.081" v="3078" actId="1076"/>
          <ac:picMkLst>
            <pc:docMk/>
            <pc:sldMk cId="4013041655" sldId="4633"/>
            <ac:picMk id="6" creationId="{6F58D4A0-EA7B-27F9-A029-A2EF4A92629E}"/>
          </ac:picMkLst>
        </pc:picChg>
        <pc:picChg chg="del">
          <ac:chgData name="Jeroen van der A" userId="04b82405-7541-4e10-a2dc-56bf0de82e30" providerId="ADAL" clId="{A30DFD9C-1E51-4965-8C9E-ECC02FE809F5}" dt="2025-04-07T09:47:15.540" v="1436" actId="478"/>
          <ac:picMkLst>
            <pc:docMk/>
            <pc:sldMk cId="4013041655" sldId="4633"/>
            <ac:picMk id="14" creationId="{75CFA26B-8974-014D-33F4-D6109E9906B8}"/>
          </ac:picMkLst>
        </pc:picChg>
      </pc:sldChg>
      <pc:sldChg chg="addSp delSp modSp add mod">
        <pc:chgData name="Jeroen van der A" userId="04b82405-7541-4e10-a2dc-56bf0de82e30" providerId="ADAL" clId="{A30DFD9C-1E51-4965-8C9E-ECC02FE809F5}" dt="2025-04-07T14:07:09.847" v="3105" actId="14100"/>
        <pc:sldMkLst>
          <pc:docMk/>
          <pc:sldMk cId="3299104946" sldId="4634"/>
        </pc:sldMkLst>
        <pc:spChg chg="mod">
          <ac:chgData name="Jeroen van der A" userId="04b82405-7541-4e10-a2dc-56bf0de82e30" providerId="ADAL" clId="{A30DFD9C-1E51-4965-8C9E-ECC02FE809F5}" dt="2025-04-07T14:04:23.934" v="3100" actId="20577"/>
          <ac:spMkLst>
            <pc:docMk/>
            <pc:sldMk cId="3299104946" sldId="4634"/>
            <ac:spMk id="2" creationId="{E7323893-7BE1-4863-3F45-8EFAF8B64A1D}"/>
          </ac:spMkLst>
        </pc:spChg>
        <pc:picChg chg="add del mod">
          <ac:chgData name="Jeroen van der A" userId="04b82405-7541-4e10-a2dc-56bf0de82e30" providerId="ADAL" clId="{A30DFD9C-1E51-4965-8C9E-ECC02FE809F5}" dt="2025-04-07T14:06:58.556" v="3101" actId="478"/>
          <ac:picMkLst>
            <pc:docMk/>
            <pc:sldMk cId="3299104946" sldId="4634"/>
            <ac:picMk id="4" creationId="{251A93DF-7410-AF34-7277-D8472BC691E9}"/>
          </ac:picMkLst>
        </pc:picChg>
        <pc:picChg chg="del">
          <ac:chgData name="Jeroen van der A" userId="04b82405-7541-4e10-a2dc-56bf0de82e30" providerId="ADAL" clId="{A30DFD9C-1E51-4965-8C9E-ECC02FE809F5}" dt="2025-04-07T14:03:14.266" v="3081" actId="478"/>
          <ac:picMkLst>
            <pc:docMk/>
            <pc:sldMk cId="3299104946" sldId="4634"/>
            <ac:picMk id="5" creationId="{D7C2E46B-59DE-901B-ED89-200F7D27C7EA}"/>
          </ac:picMkLst>
        </pc:picChg>
        <pc:picChg chg="add mod">
          <ac:chgData name="Jeroen van der A" userId="04b82405-7541-4e10-a2dc-56bf0de82e30" providerId="ADAL" clId="{A30DFD9C-1E51-4965-8C9E-ECC02FE809F5}" dt="2025-04-07T14:07:09.847" v="3105" actId="14100"/>
          <ac:picMkLst>
            <pc:docMk/>
            <pc:sldMk cId="3299104946" sldId="4634"/>
            <ac:picMk id="7" creationId="{EEF8F8E6-D14F-9349-5400-EBC2DD30CF0C}"/>
          </ac:picMkLst>
        </pc:picChg>
      </pc:sldChg>
      <pc:sldChg chg="delSp add del mod">
        <pc:chgData name="Jeroen van der A" userId="04b82405-7541-4e10-a2dc-56bf0de82e30" providerId="ADAL" clId="{A30DFD9C-1E51-4965-8C9E-ECC02FE809F5}" dt="2025-04-07T10:05:52.411" v="1821" actId="2696"/>
        <pc:sldMkLst>
          <pc:docMk/>
          <pc:sldMk cId="3385581555" sldId="4634"/>
        </pc:sldMkLst>
        <pc:spChg chg="del">
          <ac:chgData name="Jeroen van der A" userId="04b82405-7541-4e10-a2dc-56bf0de82e30" providerId="ADAL" clId="{A30DFD9C-1E51-4965-8C9E-ECC02FE809F5}" dt="2025-04-07T10:05:43.854" v="1819" actId="478"/>
          <ac:spMkLst>
            <pc:docMk/>
            <pc:sldMk cId="3385581555" sldId="4634"/>
            <ac:spMk id="3" creationId="{5E903ACE-6360-C615-4D3F-138D6B8F193B}"/>
          </ac:spMkLst>
        </pc:spChg>
        <pc:spChg chg="del">
          <ac:chgData name="Jeroen van der A" userId="04b82405-7541-4e10-a2dc-56bf0de82e30" providerId="ADAL" clId="{A30DFD9C-1E51-4965-8C9E-ECC02FE809F5}" dt="2025-04-07T10:05:47.191" v="1820" actId="478"/>
          <ac:spMkLst>
            <pc:docMk/>
            <pc:sldMk cId="3385581555" sldId="4634"/>
            <ac:spMk id="8" creationId="{BA67D62A-774A-CA4B-1252-0E3AFB7D9F76}"/>
          </ac:spMkLst>
        </pc:spChg>
        <pc:spChg chg="del">
          <ac:chgData name="Jeroen van der A" userId="04b82405-7541-4e10-a2dc-56bf0de82e30" providerId="ADAL" clId="{A30DFD9C-1E51-4965-8C9E-ECC02FE809F5}" dt="2025-04-07T10:05:29.278" v="1816" actId="478"/>
          <ac:spMkLst>
            <pc:docMk/>
            <pc:sldMk cId="3385581555" sldId="4634"/>
            <ac:spMk id="31" creationId="{4FA40B5D-D415-1358-5319-4162343AC705}"/>
          </ac:spMkLst>
        </pc:spChg>
        <pc:spChg chg="del">
          <ac:chgData name="Jeroen van der A" userId="04b82405-7541-4e10-a2dc-56bf0de82e30" providerId="ADAL" clId="{A30DFD9C-1E51-4965-8C9E-ECC02FE809F5}" dt="2025-04-07T10:05:34.061" v="1817" actId="478"/>
          <ac:spMkLst>
            <pc:docMk/>
            <pc:sldMk cId="3385581555" sldId="4634"/>
            <ac:spMk id="32" creationId="{A14CDD49-87B5-A953-D106-CF23BE7259C6}"/>
          </ac:spMkLst>
        </pc:spChg>
        <pc:grpChg chg="del">
          <ac:chgData name="Jeroen van der A" userId="04b82405-7541-4e10-a2dc-56bf0de82e30" providerId="ADAL" clId="{A30DFD9C-1E51-4965-8C9E-ECC02FE809F5}" dt="2025-04-07T10:05:40.117" v="1818" actId="478"/>
          <ac:grpSpMkLst>
            <pc:docMk/>
            <pc:sldMk cId="3385581555" sldId="4634"/>
            <ac:grpSpMk id="37" creationId="{C817BA23-66BA-0979-C20D-CACB6F5BC497}"/>
          </ac:grpSpMkLst>
        </pc:grpChg>
      </pc:sldChg>
      <pc:sldChg chg="new del">
        <pc:chgData name="Jeroen van der A" userId="04b82405-7541-4e10-a2dc-56bf0de82e30" providerId="ADAL" clId="{A30DFD9C-1E51-4965-8C9E-ECC02FE809F5}" dt="2025-04-08T10:51:12.882" v="3226" actId="2696"/>
        <pc:sldMkLst>
          <pc:docMk/>
          <pc:sldMk cId="4079413028" sldId="4635"/>
        </pc:sldMkLst>
      </pc:sldChg>
      <pc:sldMasterChg chg="delSldLayout">
        <pc:chgData name="Jeroen van der A" userId="04b82405-7541-4e10-a2dc-56bf0de82e30" providerId="ADAL" clId="{A30DFD9C-1E51-4965-8C9E-ECC02FE809F5}" dt="2025-04-07T09:03:06.637" v="1065" actId="2696"/>
        <pc:sldMasterMkLst>
          <pc:docMk/>
          <pc:sldMasterMk cId="1792862288" sldId="2147483662"/>
        </pc:sldMasterMkLst>
        <pc:sldLayoutChg chg="del">
          <pc:chgData name="Jeroen van der A" userId="04b82405-7541-4e10-a2dc-56bf0de82e30" providerId="ADAL" clId="{A30DFD9C-1E51-4965-8C9E-ECC02FE809F5}" dt="2025-04-07T09:03:06.637" v="1065" actId="2696"/>
          <pc:sldLayoutMkLst>
            <pc:docMk/>
            <pc:sldMasterMk cId="1792862288" sldId="2147483662"/>
            <pc:sldLayoutMk cId="1721961599" sldId="2147483664"/>
          </pc:sldLayoutMkLst>
        </pc:sldLayoutChg>
      </pc:sldMasterChg>
    </pc:docChg>
  </pc:docChgLst>
  <pc:docChgLst>
    <pc:chgData name="Jeroen van der A" userId="4d938ed5-db48-4732-b2f6-b27c9cd9c7ec" providerId="ADAL" clId="{7BD4DD2D-6289-478B-9B22-5BC42FC48980}"/>
    <pc:docChg chg="addSld modSld modSection">
      <pc:chgData name="Jeroen van der A" userId="4d938ed5-db48-4732-b2f6-b27c9cd9c7ec" providerId="ADAL" clId="{7BD4DD2D-6289-478B-9B22-5BC42FC48980}" dt="2024-11-08T07:50:15.879" v="10" actId="1076"/>
      <pc:docMkLst>
        <pc:docMk/>
      </pc:docMkLst>
      <pc:sldChg chg="addSp delSp">
        <pc:chgData name="Jeroen van der A" userId="4d938ed5-db48-4732-b2f6-b27c9cd9c7ec" providerId="ADAL" clId="{7BD4DD2D-6289-478B-9B22-5BC42FC48980}" dt="2024-11-05T09:45:13.607" v="2"/>
        <pc:sldMkLst>
          <pc:docMk/>
          <pc:sldMk cId="4101964551" sldId="327"/>
        </pc:sldMkLst>
      </pc:sldChg>
      <pc:sldChg chg="addSp delSp modSp add">
        <pc:chgData name="Jeroen van der A" userId="4d938ed5-db48-4732-b2f6-b27c9cd9c7ec" providerId="ADAL" clId="{7BD4DD2D-6289-478B-9B22-5BC42FC48980}" dt="2024-11-08T07:50:15.879" v="10" actId="1076"/>
        <pc:sldMkLst>
          <pc:docMk/>
          <pc:sldMk cId="1990316085" sldId="4630"/>
        </pc:sldMkLst>
      </pc:sldChg>
    </pc:docChg>
  </pc:docChgLst>
  <pc:docChgLst>
    <pc:chgData name="Stemerding, Gopal" userId="95375005-ce0e-453d-b316-bfc6ead306a9" providerId="ADAL" clId="{2ABA9D22-657A-4B68-82A8-06DC203C1DA2}"/>
    <pc:docChg chg="modSld">
      <pc:chgData name="Stemerding, Gopal" userId="95375005-ce0e-453d-b316-bfc6ead306a9" providerId="ADAL" clId="{2ABA9D22-657A-4B68-82A8-06DC203C1DA2}" dt="2024-09-18T12:15:37.432" v="29" actId="20577"/>
      <pc:docMkLst>
        <pc:docMk/>
      </pc:docMkLst>
      <pc:sldChg chg="modSp mod">
        <pc:chgData name="Stemerding, Gopal" userId="95375005-ce0e-453d-b316-bfc6ead306a9" providerId="ADAL" clId="{2ABA9D22-657A-4B68-82A8-06DC203C1DA2}" dt="2024-09-18T12:15:37.432" v="29" actId="20577"/>
        <pc:sldMkLst>
          <pc:docMk/>
          <pc:sldMk cId="4101964551" sldId="327"/>
        </pc:sldMkLst>
      </pc:sldChg>
      <pc:sldChg chg="modSp mod">
        <pc:chgData name="Stemerding, Gopal" userId="95375005-ce0e-453d-b316-bfc6ead306a9" providerId="ADAL" clId="{2ABA9D22-657A-4B68-82A8-06DC203C1DA2}" dt="2024-09-18T08:35:51.695" v="25" actId="20577"/>
        <pc:sldMkLst>
          <pc:docMk/>
          <pc:sldMk cId="4227848608" sldId="339"/>
        </pc:sldMkLst>
      </pc:sldChg>
    </pc:docChg>
  </pc:docChgLst>
  <pc:docChgLst>
    <pc:chgData name="Gopal Stemerding" userId="c64104f1-7fdd-4c5c-b2bc-9386cd56f417" providerId="ADAL" clId="{C0A75219-D566-4840-9840-4AD4835D2CF8}"/>
    <pc:docChg chg="undo custSel addSld delSld modSld modSection">
      <pc:chgData name="Gopal Stemerding" userId="c64104f1-7fdd-4c5c-b2bc-9386cd56f417" providerId="ADAL" clId="{C0A75219-D566-4840-9840-4AD4835D2CF8}" dt="2024-11-07T14:34:24.794" v="582" actId="478"/>
      <pc:docMkLst>
        <pc:docMk/>
      </pc:docMkLst>
      <pc:sldChg chg="addSp delSp modSp mod">
        <pc:chgData name="Gopal Stemerding" userId="c64104f1-7fdd-4c5c-b2bc-9386cd56f417" providerId="ADAL" clId="{C0A75219-D566-4840-9840-4AD4835D2CF8}" dt="2024-11-07T13:50:03.874" v="37" actId="20577"/>
        <pc:sldMkLst>
          <pc:docMk/>
          <pc:sldMk cId="1737311445" sldId="279"/>
        </pc:sldMkLst>
      </pc:sldChg>
      <pc:sldChg chg="addSp delSp modSp mod modNotesTx">
        <pc:chgData name="Gopal Stemerding" userId="c64104f1-7fdd-4c5c-b2bc-9386cd56f417" providerId="ADAL" clId="{C0A75219-D566-4840-9840-4AD4835D2CF8}" dt="2024-11-07T14:34:04.508" v="577" actId="1076"/>
        <pc:sldMkLst>
          <pc:docMk/>
          <pc:sldMk cId="3753211869" sldId="303"/>
        </pc:sldMkLst>
      </pc:sldChg>
      <pc:sldChg chg="delSp modSp del mod">
        <pc:chgData name="Gopal Stemerding" userId="c64104f1-7fdd-4c5c-b2bc-9386cd56f417" providerId="ADAL" clId="{C0A75219-D566-4840-9840-4AD4835D2CF8}" dt="2024-11-07T13:48:38.149" v="8" actId="2696"/>
        <pc:sldMkLst>
          <pc:docMk/>
          <pc:sldMk cId="4101964551" sldId="327"/>
        </pc:sldMkLst>
      </pc:sldChg>
      <pc:sldChg chg="addSp delSp modSp mod">
        <pc:chgData name="Gopal Stemerding" userId="c64104f1-7fdd-4c5c-b2bc-9386cd56f417" providerId="ADAL" clId="{C0A75219-D566-4840-9840-4AD4835D2CF8}" dt="2024-11-07T14:34:24.794" v="582" actId="478"/>
        <pc:sldMkLst>
          <pc:docMk/>
          <pc:sldMk cId="1309085299" sldId="328"/>
        </pc:sldMkLst>
      </pc:sldChg>
      <pc:sldChg chg="del">
        <pc:chgData name="Gopal Stemerding" userId="c64104f1-7fdd-4c5c-b2bc-9386cd56f417" providerId="ADAL" clId="{C0A75219-D566-4840-9840-4AD4835D2CF8}" dt="2024-11-07T13:50:09.096" v="38" actId="2696"/>
        <pc:sldMkLst>
          <pc:docMk/>
          <pc:sldMk cId="4227848608" sldId="339"/>
        </pc:sldMkLst>
      </pc:sldChg>
      <pc:sldChg chg="addSp delSp modSp add mod">
        <pc:chgData name="Gopal Stemerding" userId="c64104f1-7fdd-4c5c-b2bc-9386cd56f417" providerId="ADAL" clId="{C0A75219-D566-4840-9840-4AD4835D2CF8}" dt="2024-11-07T14:10:53.039" v="95" actId="1076"/>
        <pc:sldMkLst>
          <pc:docMk/>
          <pc:sldMk cId="855936577" sldId="4629"/>
        </pc:sldMkLst>
      </pc:sldChg>
    </pc:docChg>
  </pc:docChgLst>
  <pc:docChgLst>
    <pc:chgData name="Gopal Stemerding" userId="c64104f1-7fdd-4c5c-b2bc-9386cd56f417" providerId="ADAL" clId="{12E68144-A0EA-429C-B2E5-C665722B5761}"/>
    <pc:docChg chg="undo custSel addSld delSld modSld sldOrd modMainMaster modSection">
      <pc:chgData name="Gopal Stemerding" userId="c64104f1-7fdd-4c5c-b2bc-9386cd56f417" providerId="ADAL" clId="{12E68144-A0EA-429C-B2E5-C665722B5761}" dt="2024-09-16T09:05:04.424" v="2740" actId="1076"/>
      <pc:docMkLst>
        <pc:docMk/>
      </pc:docMkLst>
      <pc:sldChg chg="addSp modSp mod modNotesTx">
        <pc:chgData name="Gopal Stemerding" userId="c64104f1-7fdd-4c5c-b2bc-9386cd56f417" providerId="ADAL" clId="{12E68144-A0EA-429C-B2E5-C665722B5761}" dt="2024-06-10T16:04:49.449" v="2621" actId="20577"/>
        <pc:sldMkLst>
          <pc:docMk/>
          <pc:sldMk cId="1737311445" sldId="279"/>
        </pc:sldMkLst>
      </pc:sldChg>
      <pc:sldChg chg="modSp mod modNotesTx">
        <pc:chgData name="Gopal Stemerding" userId="c64104f1-7fdd-4c5c-b2bc-9386cd56f417" providerId="ADAL" clId="{12E68144-A0EA-429C-B2E5-C665722B5761}" dt="2024-06-10T08:56:54.107" v="2393" actId="20577"/>
        <pc:sldMkLst>
          <pc:docMk/>
          <pc:sldMk cId="4101964551" sldId="327"/>
        </pc:sldMkLst>
      </pc:sldChg>
      <pc:sldChg chg="modSp mod modNotesTx">
        <pc:chgData name="Gopal Stemerding" userId="c64104f1-7fdd-4c5c-b2bc-9386cd56f417" providerId="ADAL" clId="{12E68144-A0EA-429C-B2E5-C665722B5761}" dt="2024-09-16T08:59:26.713" v="2685" actId="20577"/>
        <pc:sldMkLst>
          <pc:docMk/>
          <pc:sldMk cId="1309085299" sldId="328"/>
        </pc:sldMkLst>
      </pc:sldChg>
      <pc:sldChg chg="addSp delSp modSp mod">
        <pc:chgData name="Gopal Stemerding" userId="c64104f1-7fdd-4c5c-b2bc-9386cd56f417" providerId="ADAL" clId="{12E68144-A0EA-429C-B2E5-C665722B5761}" dt="2024-06-07T07:36:20.358" v="571" actId="478"/>
        <pc:sldMkLst>
          <pc:docMk/>
          <pc:sldMk cId="728058737" sldId="330"/>
        </pc:sldMkLst>
      </pc:sldChg>
      <pc:sldChg chg="del">
        <pc:chgData name="Gopal Stemerding" userId="c64104f1-7fdd-4c5c-b2bc-9386cd56f417" providerId="ADAL" clId="{12E68144-A0EA-429C-B2E5-C665722B5761}" dt="2024-06-07T13:32:44.891" v="1487" actId="47"/>
        <pc:sldMkLst>
          <pc:docMk/>
          <pc:sldMk cId="4178577817" sldId="331"/>
        </pc:sldMkLst>
      </pc:sldChg>
      <pc:sldChg chg="modSp mod modNotesTx">
        <pc:chgData name="Gopal Stemerding" userId="c64104f1-7fdd-4c5c-b2bc-9386cd56f417" providerId="ADAL" clId="{12E68144-A0EA-429C-B2E5-C665722B5761}" dt="2024-06-09T17:24:58.126" v="1790" actId="20577"/>
        <pc:sldMkLst>
          <pc:docMk/>
          <pc:sldMk cId="2648017331" sldId="332"/>
        </pc:sldMkLst>
      </pc:sldChg>
      <pc:sldChg chg="addSp delSp modSp mod">
        <pc:chgData name="Gopal Stemerding" userId="c64104f1-7fdd-4c5c-b2bc-9386cd56f417" providerId="ADAL" clId="{12E68144-A0EA-429C-B2E5-C665722B5761}" dt="2024-06-09T17:25:10.017" v="1795" actId="20577"/>
        <pc:sldMkLst>
          <pc:docMk/>
          <pc:sldMk cId="884555357" sldId="333"/>
        </pc:sldMkLst>
      </pc:sldChg>
      <pc:sldChg chg="modSp mod">
        <pc:chgData name="Gopal Stemerding" userId="c64104f1-7fdd-4c5c-b2bc-9386cd56f417" providerId="ADAL" clId="{12E68144-A0EA-429C-B2E5-C665722B5761}" dt="2024-06-09T17:25:16.244" v="1798" actId="20577"/>
        <pc:sldMkLst>
          <pc:docMk/>
          <pc:sldMk cId="4034815430" sldId="334"/>
        </pc:sldMkLst>
      </pc:sldChg>
      <pc:sldChg chg="delSp modSp mod">
        <pc:chgData name="Gopal Stemerding" userId="c64104f1-7fdd-4c5c-b2bc-9386cd56f417" providerId="ADAL" clId="{12E68144-A0EA-429C-B2E5-C665722B5761}" dt="2024-06-07T07:40:07.859" v="583" actId="1076"/>
        <pc:sldMkLst>
          <pc:docMk/>
          <pc:sldMk cId="1839646255" sldId="335"/>
        </pc:sldMkLst>
      </pc:sldChg>
      <pc:sldChg chg="addSp modSp mod modAnim">
        <pc:chgData name="Gopal Stemerding" userId="c64104f1-7fdd-4c5c-b2bc-9386cd56f417" providerId="ADAL" clId="{12E68144-A0EA-429C-B2E5-C665722B5761}" dt="2024-09-16T09:05:04.424" v="2740" actId="1076"/>
        <pc:sldMkLst>
          <pc:docMk/>
          <pc:sldMk cId="3466372697" sldId="336"/>
        </pc:sldMkLst>
      </pc:sldChg>
      <pc:sldChg chg="add">
        <pc:chgData name="Gopal Stemerding" userId="c64104f1-7fdd-4c5c-b2bc-9386cd56f417" providerId="ADAL" clId="{12E68144-A0EA-429C-B2E5-C665722B5761}" dt="2024-06-07T07:25:56.028" v="470" actId="2890"/>
        <pc:sldMkLst>
          <pc:docMk/>
          <pc:sldMk cId="3689240268" sldId="337"/>
        </pc:sldMkLst>
      </pc:sldChg>
      <pc:sldChg chg="modSp add mod">
        <pc:chgData name="Gopal Stemerding" userId="c64104f1-7fdd-4c5c-b2bc-9386cd56f417" providerId="ADAL" clId="{12E68144-A0EA-429C-B2E5-C665722B5761}" dt="2024-06-09T17:25:05.835" v="1792" actId="20577"/>
        <pc:sldMkLst>
          <pc:docMk/>
          <pc:sldMk cId="3841220860" sldId="338"/>
        </pc:sldMkLst>
      </pc:sldChg>
      <pc:sldChg chg="addSp delSp modSp new mod ord modNotesTx">
        <pc:chgData name="Gopal Stemerding" userId="c64104f1-7fdd-4c5c-b2bc-9386cd56f417" providerId="ADAL" clId="{12E68144-A0EA-429C-B2E5-C665722B5761}" dt="2024-09-16T07:42:40.802" v="2673" actId="6549"/>
        <pc:sldMkLst>
          <pc:docMk/>
          <pc:sldMk cId="4227848608" sldId="339"/>
        </pc:sldMkLst>
      </pc:sldChg>
      <pc:sldChg chg="addSp delSp modSp add mod modNotesTx">
        <pc:chgData name="Gopal Stemerding" userId="c64104f1-7fdd-4c5c-b2bc-9386cd56f417" providerId="ADAL" clId="{12E68144-A0EA-429C-B2E5-C665722B5761}" dt="2024-06-10T16:05:31.067" v="2637" actId="20577"/>
        <pc:sldMkLst>
          <pc:docMk/>
          <pc:sldMk cId="238054414" sldId="4604"/>
        </pc:sldMkLst>
      </pc:sldChg>
      <pc:sldChg chg="addSp delSp modSp new mod">
        <pc:chgData name="Gopal Stemerding" userId="c64104f1-7fdd-4c5c-b2bc-9386cd56f417" providerId="ADAL" clId="{12E68144-A0EA-429C-B2E5-C665722B5761}" dt="2024-06-10T07:39:26.099" v="2345" actId="1076"/>
        <pc:sldMkLst>
          <pc:docMk/>
          <pc:sldMk cId="1764472874" sldId="4605"/>
        </pc:sldMkLst>
      </pc:sldChg>
      <pc:sldChg chg="delSp modSp new mod">
        <pc:chgData name="Gopal Stemerding" userId="c64104f1-7fdd-4c5c-b2bc-9386cd56f417" providerId="ADAL" clId="{12E68144-A0EA-429C-B2E5-C665722B5761}" dt="2024-06-11T07:45:36.906" v="2639" actId="20577"/>
        <pc:sldMkLst>
          <pc:docMk/>
          <pc:sldMk cId="1391737354" sldId="4606"/>
        </pc:sldMkLst>
      </pc:sldChg>
      <pc:sldChg chg="delSp modSp add mod">
        <pc:chgData name="Gopal Stemerding" userId="c64104f1-7fdd-4c5c-b2bc-9386cd56f417" providerId="ADAL" clId="{12E68144-A0EA-429C-B2E5-C665722B5761}" dt="2024-06-10T09:44:38.495" v="2620" actId="1035"/>
        <pc:sldMkLst>
          <pc:docMk/>
          <pc:sldMk cId="2764028825" sldId="4607"/>
        </pc:sldMkLst>
      </pc:sldChg>
      <pc:sldMasterChg chg="modSp mod">
        <pc:chgData name="Gopal Stemerding" userId="c64104f1-7fdd-4c5c-b2bc-9386cd56f417" providerId="ADAL" clId="{12E68144-A0EA-429C-B2E5-C665722B5761}" dt="2024-06-03T10:50:01.483" v="57" actId="732"/>
        <pc:sldMasterMkLst>
          <pc:docMk/>
          <pc:sldMasterMk cId="1792862288" sldId="2147483662"/>
        </pc:sldMasterMkLst>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F0C53747-678C-450F-BAAB-7D98F97577CB}"/>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F8F31316-58A2-4ECD-9573-E142AD621DF3}"/>
              </a:ext>
            </a:extLst>
          </p:cNvPr>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A7F5497A-4FA0-495F-A4FF-A02D6C42B275}" type="datetimeFigureOut">
              <a:rPr lang="nl-NL" smtClean="0"/>
              <a:t>5-5-2025</a:t>
            </a:fld>
            <a:endParaRPr lang="nl-NL"/>
          </a:p>
        </p:txBody>
      </p:sp>
      <p:sp>
        <p:nvSpPr>
          <p:cNvPr id="4" name="Tijdelijke aanduiding voor voettekst 3">
            <a:extLst>
              <a:ext uri="{FF2B5EF4-FFF2-40B4-BE49-F238E27FC236}">
                <a16:creationId xmlns:a16="http://schemas.microsoft.com/office/drawing/2014/main" id="{D1E57272-210D-4BD8-A5AA-F080CD29600C}"/>
              </a:ext>
            </a:extLst>
          </p:cNvPr>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AB770A27-69A2-4286-81B2-0648691B152F}"/>
              </a:ext>
            </a:extLst>
          </p:cNvPr>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5A9E77A8-D8C2-4943-8E7A-94C551881784}" type="slidenum">
              <a:rPr lang="nl-NL" smtClean="0"/>
              <a:t>‹#›</a:t>
            </a:fld>
            <a:endParaRPr lang="nl-NL"/>
          </a:p>
        </p:txBody>
      </p:sp>
    </p:spTree>
    <p:extLst>
      <p:ext uri="{BB962C8B-B14F-4D97-AF65-F5344CB8AC3E}">
        <p14:creationId xmlns:p14="http://schemas.microsoft.com/office/powerpoint/2010/main" val="2345385740"/>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2:46:13.828"/>
    </inkml:context>
    <inkml:brush xml:id="br0">
      <inkml:brushProperty name="width" value="0.05" units="cm"/>
      <inkml:brushProperty name="height" value="0.05" units="cm"/>
      <inkml:brushProperty name="color" value="#00A0D7"/>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2:46:13.828"/>
    </inkml:context>
    <inkml:brush xml:id="br0">
      <inkml:brushProperty name="width" value="0.05" units="cm"/>
      <inkml:brushProperty name="height" value="0.05" units="cm"/>
      <inkml:brushProperty name="color" value="#00A0D7"/>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2:46:13.828"/>
    </inkml:context>
    <inkml:brush xml:id="br0">
      <inkml:brushProperty name="width" value="0.05" units="cm"/>
      <inkml:brushProperty name="height" value="0.05" units="cm"/>
      <inkml:brushProperty name="color" value="#00A0D7"/>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0"/>
            <a:ext cx="2945659" cy="498215"/>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50444" y="0"/>
            <a:ext cx="2945659" cy="498215"/>
          </a:xfrm>
          <a:prstGeom prst="rect">
            <a:avLst/>
          </a:prstGeom>
        </p:spPr>
        <p:txBody>
          <a:bodyPr vert="horz" lIns="91440" tIns="45720" rIns="91440" bIns="45720" rtlCol="0"/>
          <a:lstStyle>
            <a:lvl1pPr algn="r">
              <a:defRPr sz="1200"/>
            </a:lvl1pPr>
          </a:lstStyle>
          <a:p>
            <a:fld id="{747FC129-350F-46B2-BDD2-BF25E7D9C7D5}" type="datetimeFigureOut">
              <a:rPr lang="nl-NL" smtClean="0"/>
              <a:t>5-5-2025</a:t>
            </a:fld>
            <a:endParaRPr lang="nl-NL"/>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9768" y="4778723"/>
            <a:ext cx="5438140" cy="3909864"/>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1" y="9431599"/>
            <a:ext cx="2945659" cy="498214"/>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50444" y="9431599"/>
            <a:ext cx="2945659" cy="498214"/>
          </a:xfrm>
          <a:prstGeom prst="rect">
            <a:avLst/>
          </a:prstGeom>
        </p:spPr>
        <p:txBody>
          <a:bodyPr vert="horz" lIns="91440" tIns="45720" rIns="91440" bIns="45720" rtlCol="0" anchor="b"/>
          <a:lstStyle>
            <a:lvl1pPr algn="r">
              <a:defRPr sz="1200"/>
            </a:lvl1pPr>
          </a:lstStyle>
          <a:p>
            <a:fld id="{5AB88CDA-F217-43C3-AAE1-51FF8B3AFA93}" type="slidenum">
              <a:rPr lang="nl-NL" smtClean="0"/>
              <a:t>‹#›</a:t>
            </a:fld>
            <a:endParaRPr lang="nl-NL"/>
          </a:p>
        </p:txBody>
      </p:sp>
    </p:spTree>
    <p:extLst>
      <p:ext uri="{BB962C8B-B14F-4D97-AF65-F5344CB8AC3E}">
        <p14:creationId xmlns:p14="http://schemas.microsoft.com/office/powerpoint/2010/main" val="3486009460"/>
      </p:ext>
    </p:extLst>
  </p:cSld>
  <p:clrMap bg1="lt1" tx1="dk1" bg2="lt2" tx2="dk2" accent1="accent1" accent2="accent2" accent3="accent3" accent4="accent4" accent5="accent5" accent6="accent6" hlink="hlink" folHlink="folHlink"/>
  <p:hf sldNum="0" hdr="0" ftr="0" dt="0"/>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1096373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2B83-2E27-FBCB-382B-AF235D6E34B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250027E-08E3-C1A5-B3F5-886089CED54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46BA67C-198B-755B-6806-E91AE891F468}"/>
              </a:ext>
            </a:extLst>
          </p:cNvPr>
          <p:cNvSpPr>
            <a:spLocks noGrp="1"/>
          </p:cNvSpPr>
          <p:nvPr>
            <p:ph type="body" idx="1"/>
          </p:nvPr>
        </p:nvSpPr>
        <p:spPr/>
        <p:txBody>
          <a:bodyPr/>
          <a:lstStyle/>
          <a:p>
            <a:r>
              <a:rPr lang="en-GB" dirty="0"/>
              <a:t>Sla je PBI </a:t>
            </a:r>
            <a:r>
              <a:rPr lang="en-GB" dirty="0" err="1"/>
              <a:t>bestand</a:t>
            </a:r>
            <a:r>
              <a:rPr lang="en-GB" dirty="0"/>
              <a:t> op, </a:t>
            </a:r>
            <a:r>
              <a:rPr lang="en-GB" dirty="0" err="1"/>
              <a:t>volgende</a:t>
            </a:r>
            <a:r>
              <a:rPr lang="en-GB" dirty="0"/>
              <a:t> </a:t>
            </a:r>
            <a:r>
              <a:rPr lang="en-GB" dirty="0" err="1"/>
              <a:t>keer</a:t>
            </a:r>
            <a:r>
              <a:rPr lang="en-GB" dirty="0"/>
              <a:t> </a:t>
            </a:r>
            <a:r>
              <a:rPr lang="en-GB" dirty="0" err="1"/>
              <a:t>gaan</a:t>
            </a:r>
            <a:r>
              <a:rPr lang="en-GB" dirty="0"/>
              <a:t> we er mee </a:t>
            </a:r>
            <a:r>
              <a:rPr lang="en-GB" dirty="0" err="1"/>
              <a:t>verder</a:t>
            </a:r>
            <a:endParaRPr lang="en-GB" dirty="0"/>
          </a:p>
        </p:txBody>
      </p:sp>
    </p:spTree>
    <p:extLst>
      <p:ext uri="{BB962C8B-B14F-4D97-AF65-F5344CB8AC3E}">
        <p14:creationId xmlns:p14="http://schemas.microsoft.com/office/powerpoint/2010/main" val="300986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15950-1C0C-A8C0-E4E7-A00FF1E6193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8A711CE-CFF8-E7FD-8E0E-45E4170F327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17C78CF-88A2-042C-B47B-03EA213C02A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8206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Sla je PBI </a:t>
            </a:r>
            <a:r>
              <a:rPr lang="en-GB" dirty="0" err="1"/>
              <a:t>bestand</a:t>
            </a:r>
            <a:r>
              <a:rPr lang="en-GB" dirty="0"/>
              <a:t> op, </a:t>
            </a:r>
            <a:r>
              <a:rPr lang="en-GB" dirty="0" err="1"/>
              <a:t>volgende</a:t>
            </a:r>
            <a:r>
              <a:rPr lang="en-GB" dirty="0"/>
              <a:t> </a:t>
            </a:r>
            <a:r>
              <a:rPr lang="en-GB" dirty="0" err="1"/>
              <a:t>keer</a:t>
            </a:r>
            <a:r>
              <a:rPr lang="en-GB" dirty="0"/>
              <a:t> </a:t>
            </a:r>
            <a:r>
              <a:rPr lang="en-GB" dirty="0" err="1"/>
              <a:t>gaan</a:t>
            </a:r>
            <a:r>
              <a:rPr lang="en-GB" dirty="0"/>
              <a:t> we er mee </a:t>
            </a:r>
            <a:r>
              <a:rPr lang="en-GB" dirty="0" err="1"/>
              <a:t>verder</a:t>
            </a:r>
            <a:endParaRPr lang="en-GB" dirty="0"/>
          </a:p>
        </p:txBody>
      </p:sp>
    </p:spTree>
    <p:extLst>
      <p:ext uri="{BB962C8B-B14F-4D97-AF65-F5344CB8AC3E}">
        <p14:creationId xmlns:p14="http://schemas.microsoft.com/office/powerpoint/2010/main" val="4015134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6AAF-3117-8EB7-AC14-47D0020696D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74898FE-18C6-FCDC-EC5F-6F09A896977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2D44C3-ED09-C044-4384-60EF805D5A09}"/>
              </a:ext>
            </a:extLst>
          </p:cNvPr>
          <p:cNvSpPr>
            <a:spLocks noGrp="1"/>
          </p:cNvSpPr>
          <p:nvPr>
            <p:ph type="body" idx="1"/>
          </p:nvPr>
        </p:nvSpPr>
        <p:spPr/>
        <p:txBody>
          <a:bodyPr/>
          <a:lstStyle/>
          <a:p>
            <a:r>
              <a:rPr lang="en-GB" dirty="0"/>
              <a:t>Sla je PBI </a:t>
            </a:r>
            <a:r>
              <a:rPr lang="en-GB" dirty="0" err="1"/>
              <a:t>bestand</a:t>
            </a:r>
            <a:r>
              <a:rPr lang="en-GB" dirty="0"/>
              <a:t> op, </a:t>
            </a:r>
            <a:r>
              <a:rPr lang="en-GB" dirty="0" err="1"/>
              <a:t>volgende</a:t>
            </a:r>
            <a:r>
              <a:rPr lang="en-GB" dirty="0"/>
              <a:t> </a:t>
            </a:r>
            <a:r>
              <a:rPr lang="en-GB" dirty="0" err="1"/>
              <a:t>keer</a:t>
            </a:r>
            <a:r>
              <a:rPr lang="en-GB" dirty="0"/>
              <a:t> </a:t>
            </a:r>
            <a:r>
              <a:rPr lang="en-GB" dirty="0" err="1"/>
              <a:t>gaan</a:t>
            </a:r>
            <a:r>
              <a:rPr lang="en-GB" dirty="0"/>
              <a:t> we er mee </a:t>
            </a:r>
            <a:r>
              <a:rPr lang="en-GB" dirty="0" err="1"/>
              <a:t>verder</a:t>
            </a:r>
            <a:endParaRPr lang="en-GB" dirty="0"/>
          </a:p>
        </p:txBody>
      </p:sp>
    </p:spTree>
    <p:extLst>
      <p:ext uri="{BB962C8B-B14F-4D97-AF65-F5344CB8AC3E}">
        <p14:creationId xmlns:p14="http://schemas.microsoft.com/office/powerpoint/2010/main" val="2283203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8894A-2CC6-645E-0636-AA98A5C2CDA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6073922-6B96-C908-93EC-BF143BA383C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9807F20-8602-F6B9-62FB-9128506F0B4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54508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Tree>
    <p:extLst>
      <p:ext uri="{BB962C8B-B14F-4D97-AF65-F5344CB8AC3E}">
        <p14:creationId xmlns:p14="http://schemas.microsoft.com/office/powerpoint/2010/main" val="89804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Tree>
    <p:extLst>
      <p:ext uri="{BB962C8B-B14F-4D97-AF65-F5344CB8AC3E}">
        <p14:creationId xmlns:p14="http://schemas.microsoft.com/office/powerpoint/2010/main" val="932745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12087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Hopelijk gaan jullie lekker aan de gang met oefenen</a:t>
            </a:r>
          </a:p>
          <a:p>
            <a:r>
              <a:rPr lang="nl-NL" dirty="0"/>
              <a:t>Verzamel vragen en issues waar je tegenaan loopt en mail ze naar mij (ik zal op donderdag om 10u in een meeting inbellen wanneer een of meerdere van jullie vragen heeft)</a:t>
            </a:r>
          </a:p>
          <a:p>
            <a:r>
              <a:rPr lang="nl-NL" dirty="0"/>
              <a:t>Kortere vragen kan ik wellicht ook per mail beantwoorden en die zal ik twee keer per week checken</a:t>
            </a:r>
          </a:p>
        </p:txBody>
      </p:sp>
    </p:spTree>
    <p:extLst>
      <p:ext uri="{BB962C8B-B14F-4D97-AF65-F5344CB8AC3E}">
        <p14:creationId xmlns:p14="http://schemas.microsoft.com/office/powerpoint/2010/main" val="426761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9109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b="1" dirty="0" err="1"/>
              <a:t>PowerBI</a:t>
            </a:r>
            <a:r>
              <a:rPr lang="en-GB" b="1" dirty="0"/>
              <a:t> is tool om je </a:t>
            </a:r>
            <a:r>
              <a:rPr lang="en-GB" b="1" dirty="0" err="1"/>
              <a:t>rauwe</a:t>
            </a:r>
            <a:r>
              <a:rPr lang="en-GB" b="1" dirty="0"/>
              <a:t> data </a:t>
            </a:r>
            <a:r>
              <a:rPr lang="en-GB" b="1" dirty="0" err="1"/>
              <a:t>binnen</a:t>
            </a:r>
            <a:r>
              <a:rPr lang="en-GB" b="1" dirty="0"/>
              <a:t> </a:t>
            </a:r>
            <a:r>
              <a:rPr lang="en-GB" b="1" dirty="0" err="1"/>
              <a:t>te</a:t>
            </a:r>
            <a:r>
              <a:rPr lang="en-GB" b="1" dirty="0"/>
              <a:t> </a:t>
            </a:r>
            <a:r>
              <a:rPr lang="en-GB" b="1" dirty="0" err="1"/>
              <a:t>halen</a:t>
            </a:r>
            <a:r>
              <a:rPr lang="en-GB" b="1" dirty="0"/>
              <a:t>, </a:t>
            </a:r>
            <a:r>
              <a:rPr lang="en-GB" b="1" dirty="0" err="1"/>
              <a:t>te</a:t>
            </a:r>
            <a:r>
              <a:rPr lang="en-GB" b="1" dirty="0"/>
              <a:t> </a:t>
            </a:r>
            <a:r>
              <a:rPr lang="en-GB" b="1" dirty="0" err="1"/>
              <a:t>bundelen</a:t>
            </a:r>
            <a:r>
              <a:rPr lang="en-GB" b="1" dirty="0"/>
              <a:t> tot </a:t>
            </a:r>
            <a:r>
              <a:rPr lang="en-GB" b="1" dirty="0" err="1"/>
              <a:t>een</a:t>
            </a:r>
            <a:r>
              <a:rPr lang="en-GB" b="1" dirty="0"/>
              <a:t> </a:t>
            </a:r>
            <a:r>
              <a:rPr lang="en-GB" b="1" dirty="0" err="1"/>
              <a:t>samenhangend</a:t>
            </a:r>
            <a:r>
              <a:rPr lang="en-GB" b="1" dirty="0"/>
              <a:t> </a:t>
            </a:r>
            <a:r>
              <a:rPr lang="en-GB" b="1" dirty="0" err="1"/>
              <a:t>geheel</a:t>
            </a:r>
            <a:r>
              <a:rPr lang="en-GB" b="1" dirty="0"/>
              <a:t> </a:t>
            </a:r>
            <a:r>
              <a:rPr lang="en-GB" b="1" dirty="0" err="1"/>
              <a:t>en</a:t>
            </a:r>
            <a:r>
              <a:rPr lang="en-GB" b="1" dirty="0"/>
              <a:t> </a:t>
            </a:r>
            <a:r>
              <a:rPr lang="en-GB" b="1" dirty="0" err="1"/>
              <a:t>visueel</a:t>
            </a:r>
            <a:r>
              <a:rPr lang="en-GB" b="1" dirty="0"/>
              <a:t> </a:t>
            </a:r>
            <a:r>
              <a:rPr lang="en-GB" b="1" dirty="0" err="1"/>
              <a:t>te</a:t>
            </a:r>
            <a:r>
              <a:rPr lang="en-GB" b="1" dirty="0"/>
              <a:t> </a:t>
            </a:r>
            <a:r>
              <a:rPr lang="en-GB" b="1" dirty="0" err="1"/>
              <a:t>maken</a:t>
            </a:r>
            <a:endParaRPr lang="en-GB" b="1" dirty="0"/>
          </a:p>
        </p:txBody>
      </p:sp>
    </p:spTree>
    <p:extLst>
      <p:ext uri="{BB962C8B-B14F-4D97-AF65-F5344CB8AC3E}">
        <p14:creationId xmlns:p14="http://schemas.microsoft.com/office/powerpoint/2010/main" val="3183929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err="1"/>
              <a:t>Lokaal</a:t>
            </a:r>
            <a:r>
              <a:rPr lang="en-GB" dirty="0"/>
              <a:t> </a:t>
            </a:r>
            <a:r>
              <a:rPr lang="en-GB" dirty="0" err="1"/>
              <a:t>ontwikkelen</a:t>
            </a:r>
            <a:r>
              <a:rPr lang="en-GB" dirty="0"/>
              <a:t> in </a:t>
            </a:r>
            <a:r>
              <a:rPr lang="en-GB" dirty="0" err="1"/>
              <a:t>PowerBI</a:t>
            </a:r>
            <a:r>
              <a:rPr lang="en-GB" dirty="0"/>
              <a:t> desktop</a:t>
            </a:r>
          </a:p>
          <a:p>
            <a:r>
              <a:rPr lang="en-GB" dirty="0" err="1"/>
              <a:t>PowerBI</a:t>
            </a:r>
            <a:r>
              <a:rPr lang="en-GB" dirty="0"/>
              <a:t> service </a:t>
            </a:r>
            <a:r>
              <a:rPr lang="en-GB" dirty="0" err="1"/>
              <a:t>publiceren</a:t>
            </a:r>
            <a:r>
              <a:rPr lang="en-GB" dirty="0"/>
              <a:t> dan </a:t>
            </a:r>
            <a:r>
              <a:rPr lang="en-GB" dirty="0" err="1"/>
              <a:t>te</a:t>
            </a:r>
            <a:r>
              <a:rPr lang="en-GB" dirty="0"/>
              <a:t> </a:t>
            </a:r>
            <a:r>
              <a:rPr lang="en-GB" dirty="0" err="1"/>
              <a:t>delen</a:t>
            </a:r>
            <a:r>
              <a:rPr lang="en-GB" dirty="0"/>
              <a:t> met </a:t>
            </a:r>
            <a:r>
              <a:rPr lang="en-GB" dirty="0" err="1"/>
              <a:t>collega’s</a:t>
            </a:r>
            <a:endParaRPr lang="en-GB" dirty="0"/>
          </a:p>
        </p:txBody>
      </p:sp>
    </p:spTree>
    <p:extLst>
      <p:ext uri="{BB962C8B-B14F-4D97-AF65-F5344CB8AC3E}">
        <p14:creationId xmlns:p14="http://schemas.microsoft.com/office/powerpoint/2010/main" val="3954425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Workspace </a:t>
            </a:r>
            <a:r>
              <a:rPr lang="en-GB" dirty="0" err="1"/>
              <a:t>voor</a:t>
            </a:r>
            <a:r>
              <a:rPr lang="en-GB" dirty="0"/>
              <a:t> </a:t>
            </a:r>
            <a:r>
              <a:rPr lang="en-GB" dirty="0" err="1"/>
              <a:t>samenwerking</a:t>
            </a:r>
            <a:endParaRPr lang="en-GB" dirty="0"/>
          </a:p>
          <a:p>
            <a:r>
              <a:rPr lang="en-GB" dirty="0"/>
              <a:t>App </a:t>
            </a:r>
            <a:r>
              <a:rPr lang="en-GB" dirty="0" err="1"/>
              <a:t>voor</a:t>
            </a:r>
            <a:r>
              <a:rPr lang="en-GB" dirty="0"/>
              <a:t> </a:t>
            </a:r>
            <a:r>
              <a:rPr lang="en-GB" dirty="0" err="1"/>
              <a:t>weergeven</a:t>
            </a:r>
            <a:r>
              <a:rPr lang="en-GB" dirty="0"/>
              <a:t> </a:t>
            </a:r>
            <a:r>
              <a:rPr lang="en-GB" dirty="0" err="1"/>
              <a:t>aan</a:t>
            </a:r>
            <a:r>
              <a:rPr lang="en-GB" dirty="0"/>
              <a:t> rapport </a:t>
            </a:r>
            <a:r>
              <a:rPr lang="en-GB" dirty="0" err="1"/>
              <a:t>consumenten</a:t>
            </a:r>
            <a:endParaRPr lang="en-GB" dirty="0"/>
          </a:p>
          <a:p>
            <a:r>
              <a:rPr lang="en-GB" dirty="0"/>
              <a:t>Audience </a:t>
            </a:r>
            <a:r>
              <a:rPr lang="en-GB" dirty="0" err="1"/>
              <a:t>daarbinnen</a:t>
            </a:r>
            <a:r>
              <a:rPr lang="en-GB" dirty="0"/>
              <a:t> </a:t>
            </a:r>
            <a:r>
              <a:rPr lang="en-GB" dirty="0" err="1"/>
              <a:t>groepen</a:t>
            </a:r>
            <a:r>
              <a:rPr lang="en-GB" dirty="0"/>
              <a:t> </a:t>
            </a:r>
            <a:r>
              <a:rPr lang="en-GB" dirty="0" err="1"/>
              <a:t>maken</a:t>
            </a:r>
            <a:r>
              <a:rPr lang="en-GB" dirty="0"/>
              <a:t> met </a:t>
            </a:r>
            <a:r>
              <a:rPr lang="en-GB" dirty="0" err="1"/>
              <a:t>bepaalde</a:t>
            </a:r>
            <a:r>
              <a:rPr lang="en-GB" dirty="0"/>
              <a:t> </a:t>
            </a:r>
            <a:r>
              <a:rPr lang="en-GB" dirty="0" err="1"/>
              <a:t>rapporten</a:t>
            </a:r>
            <a:r>
              <a:rPr lang="en-GB" dirty="0"/>
              <a:t>, </a:t>
            </a:r>
            <a:r>
              <a:rPr lang="en-GB" dirty="0" err="1"/>
              <a:t>ook</a:t>
            </a:r>
            <a:r>
              <a:rPr lang="en-GB" dirty="0"/>
              <a:t> </a:t>
            </a:r>
            <a:r>
              <a:rPr lang="en-GB" dirty="0" err="1"/>
              <a:t>overzicht</a:t>
            </a:r>
            <a:r>
              <a:rPr lang="en-GB" dirty="0"/>
              <a:t> </a:t>
            </a:r>
            <a:r>
              <a:rPr lang="en-GB" dirty="0" err="1"/>
              <a:t>pagina</a:t>
            </a:r>
            <a:r>
              <a:rPr lang="en-GB" dirty="0"/>
              <a:t> met alle </a:t>
            </a:r>
            <a:r>
              <a:rPr lang="en-GB" dirty="0" err="1"/>
              <a:t>rapporten</a:t>
            </a:r>
            <a:r>
              <a:rPr lang="en-GB" dirty="0"/>
              <a:t> </a:t>
            </a:r>
            <a:r>
              <a:rPr lang="en-GB" dirty="0" err="1"/>
              <a:t>waar</a:t>
            </a:r>
            <a:r>
              <a:rPr lang="en-GB" dirty="0"/>
              <a:t> je </a:t>
            </a:r>
            <a:r>
              <a:rPr lang="en-GB" dirty="0" err="1"/>
              <a:t>toegang</a:t>
            </a:r>
            <a:r>
              <a:rPr lang="en-GB" dirty="0"/>
              <a:t> tot </a:t>
            </a:r>
            <a:r>
              <a:rPr lang="en-GB" dirty="0" err="1"/>
              <a:t>hebt</a:t>
            </a:r>
            <a:endParaRPr lang="en-GB" dirty="0"/>
          </a:p>
        </p:txBody>
      </p:sp>
    </p:spTree>
    <p:extLst>
      <p:ext uri="{BB962C8B-B14F-4D97-AF65-F5344CB8AC3E}">
        <p14:creationId xmlns:p14="http://schemas.microsoft.com/office/powerpoint/2010/main" val="2078294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7323E-9D57-D372-AA69-08D4B1C7202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FDF380B-7A9D-A258-0449-DA0BD7D2BB8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9B3E938-3D59-BFA5-4B87-68B0F86C5038}"/>
              </a:ext>
            </a:extLst>
          </p:cNvPr>
          <p:cNvSpPr>
            <a:spLocks noGrp="1"/>
          </p:cNvSpPr>
          <p:nvPr>
            <p:ph type="body" idx="1"/>
          </p:nvPr>
        </p:nvSpPr>
        <p:spPr/>
        <p:txBody>
          <a:bodyPr/>
          <a:lstStyle/>
          <a:p>
            <a:r>
              <a:rPr lang="en-GB" dirty="0" err="1"/>
              <a:t>Lokaal</a:t>
            </a:r>
            <a:r>
              <a:rPr lang="en-GB" dirty="0"/>
              <a:t> </a:t>
            </a:r>
            <a:r>
              <a:rPr lang="en-GB" dirty="0" err="1"/>
              <a:t>ontwikkelen</a:t>
            </a:r>
            <a:r>
              <a:rPr lang="en-GB" dirty="0"/>
              <a:t> in </a:t>
            </a:r>
            <a:r>
              <a:rPr lang="en-GB" dirty="0" err="1"/>
              <a:t>PowerBI</a:t>
            </a:r>
            <a:r>
              <a:rPr lang="en-GB" dirty="0"/>
              <a:t> desktop</a:t>
            </a:r>
          </a:p>
          <a:p>
            <a:r>
              <a:rPr lang="en-GB" dirty="0" err="1"/>
              <a:t>PowerBI</a:t>
            </a:r>
            <a:r>
              <a:rPr lang="en-GB" dirty="0"/>
              <a:t> service </a:t>
            </a:r>
            <a:r>
              <a:rPr lang="en-GB" dirty="0" err="1"/>
              <a:t>publiceren</a:t>
            </a:r>
            <a:r>
              <a:rPr lang="en-GB" dirty="0"/>
              <a:t> dan </a:t>
            </a:r>
            <a:r>
              <a:rPr lang="en-GB" dirty="0" err="1"/>
              <a:t>te</a:t>
            </a:r>
            <a:r>
              <a:rPr lang="en-GB" dirty="0"/>
              <a:t> </a:t>
            </a:r>
            <a:r>
              <a:rPr lang="en-GB" dirty="0" err="1"/>
              <a:t>delen</a:t>
            </a:r>
            <a:r>
              <a:rPr lang="en-GB" dirty="0"/>
              <a:t> met </a:t>
            </a:r>
            <a:r>
              <a:rPr lang="en-GB" dirty="0" err="1"/>
              <a:t>collega’s</a:t>
            </a:r>
            <a:endParaRPr lang="en-GB" dirty="0"/>
          </a:p>
        </p:txBody>
      </p:sp>
    </p:spTree>
    <p:extLst>
      <p:ext uri="{BB962C8B-B14F-4D97-AF65-F5344CB8AC3E}">
        <p14:creationId xmlns:p14="http://schemas.microsoft.com/office/powerpoint/2010/main" val="19661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EF937-7754-91CD-8729-AF3322FF714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805FA45-D5CB-C369-B2FB-880F84B9ADB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4661092-4F80-46ED-EB93-66530DD5FC89}"/>
              </a:ext>
            </a:extLst>
          </p:cNvPr>
          <p:cNvSpPr>
            <a:spLocks noGrp="1"/>
          </p:cNvSpPr>
          <p:nvPr>
            <p:ph type="body" idx="1"/>
          </p:nvPr>
        </p:nvSpPr>
        <p:spPr/>
        <p:txBody>
          <a:bodyPr/>
          <a:lstStyle/>
          <a:p>
            <a:r>
              <a:rPr lang="en-GB" dirty="0" err="1"/>
              <a:t>Lokaal</a:t>
            </a:r>
            <a:r>
              <a:rPr lang="en-GB" dirty="0"/>
              <a:t> </a:t>
            </a:r>
            <a:r>
              <a:rPr lang="en-GB" dirty="0" err="1"/>
              <a:t>ontwikkelen</a:t>
            </a:r>
            <a:r>
              <a:rPr lang="en-GB" dirty="0"/>
              <a:t> in </a:t>
            </a:r>
            <a:r>
              <a:rPr lang="en-GB" dirty="0" err="1"/>
              <a:t>PowerBI</a:t>
            </a:r>
            <a:r>
              <a:rPr lang="en-GB" dirty="0"/>
              <a:t> desktop</a:t>
            </a:r>
          </a:p>
          <a:p>
            <a:r>
              <a:rPr lang="en-GB" dirty="0" err="1"/>
              <a:t>PowerBI</a:t>
            </a:r>
            <a:r>
              <a:rPr lang="en-GB" dirty="0"/>
              <a:t> service </a:t>
            </a:r>
            <a:r>
              <a:rPr lang="en-GB" dirty="0" err="1"/>
              <a:t>publiceren</a:t>
            </a:r>
            <a:r>
              <a:rPr lang="en-GB" dirty="0"/>
              <a:t> dan </a:t>
            </a:r>
            <a:r>
              <a:rPr lang="en-GB" dirty="0" err="1"/>
              <a:t>te</a:t>
            </a:r>
            <a:r>
              <a:rPr lang="en-GB" dirty="0"/>
              <a:t> </a:t>
            </a:r>
            <a:r>
              <a:rPr lang="en-GB" dirty="0" err="1"/>
              <a:t>delen</a:t>
            </a:r>
            <a:r>
              <a:rPr lang="en-GB" dirty="0"/>
              <a:t> met </a:t>
            </a:r>
            <a:r>
              <a:rPr lang="en-GB" dirty="0" err="1"/>
              <a:t>collega’s</a:t>
            </a:r>
            <a:endParaRPr lang="en-GB" dirty="0"/>
          </a:p>
        </p:txBody>
      </p:sp>
    </p:spTree>
    <p:extLst>
      <p:ext uri="{BB962C8B-B14F-4D97-AF65-F5344CB8AC3E}">
        <p14:creationId xmlns:p14="http://schemas.microsoft.com/office/powerpoint/2010/main" val="474050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Tree>
    <p:extLst>
      <p:ext uri="{BB962C8B-B14F-4D97-AF65-F5344CB8AC3E}">
        <p14:creationId xmlns:p14="http://schemas.microsoft.com/office/powerpoint/2010/main" val="163048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17126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8651" y="414191"/>
            <a:ext cx="5441074" cy="465379"/>
          </a:xfrm>
        </p:spPr>
        <p:txBody>
          <a:bodyPr anchor="t">
            <a:noAutofit/>
          </a:bodyPr>
          <a:lstStyle>
            <a:lvl1pPr algn="l">
              <a:defRPr sz="3200">
                <a:latin typeface="+mn-lt"/>
              </a:defRPr>
            </a:lvl1pPr>
          </a:lstStyle>
          <a:p>
            <a:r>
              <a:rPr lang="nl-NL"/>
              <a:t>Titel</a:t>
            </a:r>
            <a:endParaRPr lang="en-US"/>
          </a:p>
        </p:txBody>
      </p:sp>
      <p:sp>
        <p:nvSpPr>
          <p:cNvPr id="3" name="Subtitle 2"/>
          <p:cNvSpPr>
            <a:spLocks noGrp="1"/>
          </p:cNvSpPr>
          <p:nvPr>
            <p:ph type="subTitle" idx="1" hasCustomPrompt="1"/>
          </p:nvPr>
        </p:nvSpPr>
        <p:spPr>
          <a:xfrm>
            <a:off x="628649" y="956808"/>
            <a:ext cx="7886701" cy="425494"/>
          </a:xfrm>
          <a:prstGeom prst="rect">
            <a:avLst/>
          </a:prstGeom>
        </p:spPr>
        <p:txBody>
          <a:bodyPr/>
          <a:lstStyle>
            <a:lvl1pPr marL="0" indent="0" algn="l">
              <a:buNone/>
              <a:defRPr sz="240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Ondertitel</a:t>
            </a:r>
            <a:endParaRPr lang="en-US"/>
          </a:p>
        </p:txBody>
      </p:sp>
      <p:sp>
        <p:nvSpPr>
          <p:cNvPr id="7" name="Tijdelijke aanduiding voor datum 6">
            <a:extLst>
              <a:ext uri="{FF2B5EF4-FFF2-40B4-BE49-F238E27FC236}">
                <a16:creationId xmlns:a16="http://schemas.microsoft.com/office/drawing/2014/main" id="{1D5F9AF3-81D3-4A14-8770-740BC6466D02}"/>
              </a:ext>
            </a:extLst>
          </p:cNvPr>
          <p:cNvSpPr>
            <a:spLocks noGrp="1"/>
          </p:cNvSpPr>
          <p:nvPr>
            <p:ph type="dt" sz="half" idx="10"/>
          </p:nvPr>
        </p:nvSpPr>
        <p:spPr/>
        <p:txBody>
          <a:bodyPr/>
          <a:lstStyle/>
          <a:p>
            <a:fld id="{3973AA00-6D7C-4BE4-B097-A62F11430B8A}" type="datetime1">
              <a:rPr lang="nl-NL" smtClean="0"/>
              <a:t>5-5-2025</a:t>
            </a:fld>
            <a:endParaRPr lang="nl-NL"/>
          </a:p>
        </p:txBody>
      </p:sp>
      <p:sp>
        <p:nvSpPr>
          <p:cNvPr id="12" name="Tijdelijke aanduiding voor tekst 11">
            <a:extLst>
              <a:ext uri="{FF2B5EF4-FFF2-40B4-BE49-F238E27FC236}">
                <a16:creationId xmlns:a16="http://schemas.microsoft.com/office/drawing/2014/main" id="{F83C671A-D0E9-43CD-8B6F-6DB95D8E0D90}"/>
              </a:ext>
            </a:extLst>
          </p:cNvPr>
          <p:cNvSpPr>
            <a:spLocks noGrp="1"/>
          </p:cNvSpPr>
          <p:nvPr>
            <p:ph type="body" sz="quarter" idx="11" hasCustomPrompt="1"/>
          </p:nvPr>
        </p:nvSpPr>
        <p:spPr>
          <a:xfrm>
            <a:off x="628650" y="1459540"/>
            <a:ext cx="7886700" cy="914400"/>
          </a:xfrm>
          <a:prstGeom prst="rect">
            <a:avLst/>
          </a:prstGeom>
        </p:spPr>
        <p:txBody>
          <a:bodyPr/>
          <a:lstStyle>
            <a:lvl1pPr>
              <a:defRPr sz="2000">
                <a:latin typeface="+mn-lt"/>
              </a:defRPr>
            </a:lvl1pPr>
            <a:lvl2pPr>
              <a:defRPr>
                <a:latin typeface="+mn-lt"/>
              </a:defRPr>
            </a:lvl2pPr>
            <a:lvl3pPr>
              <a:defRPr sz="1600">
                <a:latin typeface="+mn-lt"/>
              </a:defRPr>
            </a:lvl3pPr>
            <a:lvl4pPr>
              <a:defRPr sz="1400">
                <a:latin typeface="+mn-lt"/>
              </a:defRPr>
            </a:lvl4pPr>
            <a:lvl5pPr>
              <a:defRPr>
                <a:latin typeface="+mn-lt"/>
              </a:defRPr>
            </a:lvl5pPr>
          </a:lstStyle>
          <a:p>
            <a:pPr lvl="0"/>
            <a:r>
              <a:rPr lang="nl-NL"/>
              <a:t>Body / 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3" name="Tijdelijke aanduiding voor dianummer 7">
            <a:extLst>
              <a:ext uri="{FF2B5EF4-FFF2-40B4-BE49-F238E27FC236}">
                <a16:creationId xmlns:a16="http://schemas.microsoft.com/office/drawing/2014/main" id="{EEB52CA3-5390-49DC-9C70-323EA6B660AC}"/>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5CD6381-B850-4AB1-B978-F22D60A603E0}" type="slidenum">
              <a:rPr lang="nl-NL" smtClean="0"/>
              <a:t>‹#›</a:t>
            </a:fld>
            <a:endParaRPr lang="nl-NL"/>
          </a:p>
        </p:txBody>
      </p:sp>
      <p:sp>
        <p:nvSpPr>
          <p:cNvPr id="10" name="Tijdelijke aanduiding voor voettekst 6">
            <a:extLst>
              <a:ext uri="{FF2B5EF4-FFF2-40B4-BE49-F238E27FC236}">
                <a16:creationId xmlns:a16="http://schemas.microsoft.com/office/drawing/2014/main" id="{8896AF01-B41B-4F25-BD4D-2DB88CF0B78D}"/>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Tree>
    <p:extLst>
      <p:ext uri="{BB962C8B-B14F-4D97-AF65-F5344CB8AC3E}">
        <p14:creationId xmlns:p14="http://schemas.microsoft.com/office/powerpoint/2010/main" val="398897149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eldia">
    <p:bg>
      <p:bgRef idx="1001">
        <a:schemeClr val="bg1"/>
      </p:bgRef>
    </p:bg>
    <p:spTree>
      <p:nvGrpSpPr>
        <p:cNvPr id="1" name=""/>
        <p:cNvGrpSpPr/>
        <p:nvPr/>
      </p:nvGrpSpPr>
      <p:grpSpPr>
        <a:xfrm>
          <a:off x="0" y="0"/>
          <a:ext cx="0" cy="0"/>
          <a:chOff x="0" y="0"/>
          <a:chExt cx="0" cy="0"/>
        </a:xfrm>
      </p:grpSpPr>
      <p:sp>
        <p:nvSpPr>
          <p:cNvPr id="7" name="Tijdelijke aanduiding voor datum 6">
            <a:extLst>
              <a:ext uri="{FF2B5EF4-FFF2-40B4-BE49-F238E27FC236}">
                <a16:creationId xmlns:a16="http://schemas.microsoft.com/office/drawing/2014/main" id="{1D5F9AF3-81D3-4A14-8770-740BC6466D02}"/>
              </a:ext>
            </a:extLst>
          </p:cNvPr>
          <p:cNvSpPr>
            <a:spLocks noGrp="1"/>
          </p:cNvSpPr>
          <p:nvPr>
            <p:ph type="dt" sz="half" idx="10"/>
          </p:nvPr>
        </p:nvSpPr>
        <p:spPr/>
        <p:txBody>
          <a:bodyPr/>
          <a:lstStyle/>
          <a:p>
            <a:fld id="{3973AA00-6D7C-4BE4-B097-A62F11430B8A}" type="datetime1">
              <a:rPr lang="nl-NL" smtClean="0"/>
              <a:t>5-5-2025</a:t>
            </a:fld>
            <a:endParaRPr lang="nl-NL"/>
          </a:p>
        </p:txBody>
      </p:sp>
      <p:sp>
        <p:nvSpPr>
          <p:cNvPr id="13" name="Tijdelijke aanduiding voor dianummer 7">
            <a:extLst>
              <a:ext uri="{FF2B5EF4-FFF2-40B4-BE49-F238E27FC236}">
                <a16:creationId xmlns:a16="http://schemas.microsoft.com/office/drawing/2014/main" id="{EEB52CA3-5390-49DC-9C70-323EA6B660AC}"/>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5CD6381-B850-4AB1-B978-F22D60A603E0}" type="slidenum">
              <a:rPr lang="nl-NL" smtClean="0"/>
              <a:t>‹#›</a:t>
            </a:fld>
            <a:endParaRPr lang="nl-NL"/>
          </a:p>
        </p:txBody>
      </p:sp>
      <p:sp>
        <p:nvSpPr>
          <p:cNvPr id="10" name="Tijdelijke aanduiding voor voettekst 6">
            <a:extLst>
              <a:ext uri="{FF2B5EF4-FFF2-40B4-BE49-F238E27FC236}">
                <a16:creationId xmlns:a16="http://schemas.microsoft.com/office/drawing/2014/main" id="{8896AF01-B41B-4F25-BD4D-2DB88CF0B78D}"/>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4" name="Title 1">
            <a:extLst>
              <a:ext uri="{FF2B5EF4-FFF2-40B4-BE49-F238E27FC236}">
                <a16:creationId xmlns:a16="http://schemas.microsoft.com/office/drawing/2014/main" id="{A5D014CA-D71F-6661-05B6-A229692BA267}"/>
              </a:ext>
            </a:extLst>
          </p:cNvPr>
          <p:cNvSpPr>
            <a:spLocks noGrp="1"/>
          </p:cNvSpPr>
          <p:nvPr>
            <p:ph type="ctrTitle" hasCustomPrompt="1"/>
          </p:nvPr>
        </p:nvSpPr>
        <p:spPr>
          <a:xfrm>
            <a:off x="628649" y="235288"/>
            <a:ext cx="6446602" cy="266455"/>
          </a:xfrm>
          <a:prstGeom prst="rect">
            <a:avLst/>
          </a:prstGeom>
        </p:spPr>
        <p:txBody>
          <a:bodyPr anchor="t">
            <a:noAutofit/>
          </a:bodyPr>
          <a:lstStyle>
            <a:lvl1pPr algn="l">
              <a:defRPr lang="en-US" sz="2000" kern="1000">
                <a:solidFill>
                  <a:schemeClr val="tx1"/>
                </a:solidFill>
                <a:latin typeface="+mn-lt"/>
                <a:ea typeface="+mj-ea"/>
                <a:cs typeface="+mj-cs"/>
              </a:defRPr>
            </a:lvl1pPr>
          </a:lstStyle>
          <a:p>
            <a:r>
              <a:rPr lang="nl-NL" dirty="0"/>
              <a:t>Titel</a:t>
            </a:r>
            <a:endParaRPr lang="en-US" dirty="0"/>
          </a:p>
        </p:txBody>
      </p:sp>
      <p:sp>
        <p:nvSpPr>
          <p:cNvPr id="5" name="Subtitle 2">
            <a:extLst>
              <a:ext uri="{FF2B5EF4-FFF2-40B4-BE49-F238E27FC236}">
                <a16:creationId xmlns:a16="http://schemas.microsoft.com/office/drawing/2014/main" id="{5E970152-79F3-0C21-B2F7-8EA20F2D7475}"/>
              </a:ext>
            </a:extLst>
          </p:cNvPr>
          <p:cNvSpPr>
            <a:spLocks noGrp="1"/>
          </p:cNvSpPr>
          <p:nvPr>
            <p:ph type="subTitle" idx="1" hasCustomPrompt="1"/>
          </p:nvPr>
        </p:nvSpPr>
        <p:spPr>
          <a:xfrm>
            <a:off x="628649" y="845844"/>
            <a:ext cx="7886701" cy="269594"/>
          </a:xfrm>
          <a:prstGeom prst="rect">
            <a:avLst/>
          </a:prstGeom>
        </p:spPr>
        <p:txBody>
          <a:bodyPr/>
          <a:lstStyle>
            <a:lvl1pPr marL="0" indent="0" algn="l">
              <a:buNone/>
              <a:defRPr sz="1800" b="1">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dirty="0"/>
              <a:t>Ondertitel</a:t>
            </a:r>
            <a:endParaRPr lang="en-US" dirty="0"/>
          </a:p>
        </p:txBody>
      </p:sp>
      <p:sp>
        <p:nvSpPr>
          <p:cNvPr id="6" name="Tijdelijke aanduiding voor tekst 11">
            <a:extLst>
              <a:ext uri="{FF2B5EF4-FFF2-40B4-BE49-F238E27FC236}">
                <a16:creationId xmlns:a16="http://schemas.microsoft.com/office/drawing/2014/main" id="{F364B14F-B8FC-1FBB-9373-C063236FCAAB}"/>
              </a:ext>
            </a:extLst>
          </p:cNvPr>
          <p:cNvSpPr>
            <a:spLocks noGrp="1"/>
          </p:cNvSpPr>
          <p:nvPr>
            <p:ph type="body" sz="quarter" idx="11" hasCustomPrompt="1"/>
          </p:nvPr>
        </p:nvSpPr>
        <p:spPr>
          <a:xfrm>
            <a:off x="628650" y="1459539"/>
            <a:ext cx="7886700" cy="2869179"/>
          </a:xfrm>
          <a:prstGeom prst="rect">
            <a:avLst/>
          </a:prstGeom>
        </p:spPr>
        <p:txBody>
          <a:bodyPr/>
          <a:lstStyle>
            <a:lvl1pPr>
              <a:defRPr sz="1600">
                <a:latin typeface="+mn-lt"/>
              </a:defRPr>
            </a:lvl1pPr>
            <a:lvl2pPr>
              <a:defRPr sz="1400">
                <a:latin typeface="+mn-lt"/>
              </a:defRPr>
            </a:lvl2pPr>
            <a:lvl3pPr>
              <a:defRPr sz="1200">
                <a:latin typeface="+mn-lt"/>
              </a:defRPr>
            </a:lvl3pPr>
            <a:lvl4pPr>
              <a:defRPr sz="1100">
                <a:latin typeface="+mn-lt"/>
              </a:defRPr>
            </a:lvl4pPr>
            <a:lvl5pPr>
              <a:defRPr sz="1100">
                <a:latin typeface="+mn-lt"/>
              </a:defRPr>
            </a:lvl5pPr>
          </a:lstStyle>
          <a:p>
            <a:pPr lvl="0"/>
            <a:r>
              <a:rPr lang="nl-NL" dirty="0"/>
              <a:t>Body / 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cxnSp>
        <p:nvCxnSpPr>
          <p:cNvPr id="8" name="Rechte verbindingslijn 7">
            <a:extLst>
              <a:ext uri="{FF2B5EF4-FFF2-40B4-BE49-F238E27FC236}">
                <a16:creationId xmlns:a16="http://schemas.microsoft.com/office/drawing/2014/main" id="{31A63178-BF6A-200E-2EA4-C565CC970F8F}"/>
              </a:ext>
            </a:extLst>
          </p:cNvPr>
          <p:cNvCxnSpPr>
            <a:cxnSpLocks/>
          </p:cNvCxnSpPr>
          <p:nvPr userDrawn="1"/>
        </p:nvCxnSpPr>
        <p:spPr>
          <a:xfrm flipV="1">
            <a:off x="617925" y="1352228"/>
            <a:ext cx="7814875" cy="1731"/>
          </a:xfrm>
          <a:prstGeom prst="line">
            <a:avLst/>
          </a:prstGeom>
          <a:ln>
            <a:solidFill>
              <a:srgbClr val="00ADEE"/>
            </a:solidFill>
          </a:ln>
        </p:spPr>
        <p:style>
          <a:lnRef idx="1">
            <a:schemeClr val="accent1"/>
          </a:lnRef>
          <a:fillRef idx="0">
            <a:schemeClr val="accent1"/>
          </a:fillRef>
          <a:effectRef idx="0">
            <a:schemeClr val="accent1"/>
          </a:effectRef>
          <a:fontRef idx="minor">
            <a:schemeClr val="tx1"/>
          </a:fontRef>
        </p:style>
      </p:cxnSp>
      <p:sp>
        <p:nvSpPr>
          <p:cNvPr id="9" name="Tijdelijke aanduiding voor tekst 8">
            <a:extLst>
              <a:ext uri="{FF2B5EF4-FFF2-40B4-BE49-F238E27FC236}">
                <a16:creationId xmlns:a16="http://schemas.microsoft.com/office/drawing/2014/main" id="{E1E2FB9E-8159-36C5-D89E-590CD5B16D6E}"/>
              </a:ext>
            </a:extLst>
          </p:cNvPr>
          <p:cNvSpPr>
            <a:spLocks noGrp="1"/>
          </p:cNvSpPr>
          <p:nvPr>
            <p:ph type="body" sz="quarter" idx="12"/>
          </p:nvPr>
        </p:nvSpPr>
        <p:spPr>
          <a:xfrm>
            <a:off x="628649" y="1116013"/>
            <a:ext cx="5440364" cy="236537"/>
          </a:xfrm>
          <a:prstGeom prst="rect">
            <a:avLst/>
          </a:prstGeom>
        </p:spPr>
        <p:txBody>
          <a:bodyPr/>
          <a:lstStyle>
            <a:lvl1pPr marL="0" indent="0">
              <a:buNone/>
              <a:defRPr sz="1200">
                <a:solidFill>
                  <a:srgbClr val="F58434"/>
                </a:solidFill>
              </a:defRPr>
            </a:lvl1pPr>
          </a:lstStyle>
          <a:p>
            <a:pPr lvl="0"/>
            <a:r>
              <a:rPr lang="nl-NL" dirty="0"/>
              <a:t>Klikken om de tekststijl van het model te</a:t>
            </a:r>
          </a:p>
        </p:txBody>
      </p:sp>
    </p:spTree>
    <p:extLst>
      <p:ext uri="{BB962C8B-B14F-4D97-AF65-F5344CB8AC3E}">
        <p14:creationId xmlns:p14="http://schemas.microsoft.com/office/powerpoint/2010/main" val="307357910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7D1B87C-92E6-412C-9D68-8050C9B54BA5}"/>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9647" b="9453"/>
          <a:stretch/>
        </p:blipFill>
        <p:spPr bwMode="auto">
          <a:xfrm>
            <a:off x="0" y="3622110"/>
            <a:ext cx="2283777" cy="15213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28650" y="251267"/>
            <a:ext cx="5141529" cy="994172"/>
          </a:xfrm>
          <a:prstGeom prst="rect">
            <a:avLst/>
          </a:prstGeom>
        </p:spPr>
        <p:txBody>
          <a:bodyPr vert="horz" lIns="91440" tIns="45720" rIns="91440" bIns="45720" rtlCol="0" anchor="ctr">
            <a:normAutofit/>
          </a:bodyPr>
          <a:lstStyle/>
          <a:p>
            <a:r>
              <a:rPr lang="nl-NL"/>
              <a:t>Titel</a:t>
            </a:r>
            <a:endParaRPr lang="en-US"/>
          </a:p>
        </p:txBody>
      </p:sp>
      <p:sp>
        <p:nvSpPr>
          <p:cNvPr id="8" name="Tijdelijke aanduiding voor dianummer 7">
            <a:extLst>
              <a:ext uri="{FF2B5EF4-FFF2-40B4-BE49-F238E27FC236}">
                <a16:creationId xmlns:a16="http://schemas.microsoft.com/office/drawing/2014/main" id="{9D241F67-763D-43F9-9C86-3F2D36BFD44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5CD6381-B850-4AB1-B978-F22D60A603E0}" type="slidenum">
              <a:rPr lang="nl-NL" smtClean="0"/>
              <a:t>‹#›</a:t>
            </a:fld>
            <a:endParaRPr lang="nl-NL"/>
          </a:p>
        </p:txBody>
      </p:sp>
      <p:sp>
        <p:nvSpPr>
          <p:cNvPr id="10" name="Rechthoek 9">
            <a:extLst>
              <a:ext uri="{FF2B5EF4-FFF2-40B4-BE49-F238E27FC236}">
                <a16:creationId xmlns:a16="http://schemas.microsoft.com/office/drawing/2014/main" id="{8C575A3C-439B-464C-B659-9CBD1812DF1C}"/>
              </a:ext>
            </a:extLst>
          </p:cNvPr>
          <p:cNvSpPr/>
          <p:nvPr userDrawn="1"/>
        </p:nvSpPr>
        <p:spPr>
          <a:xfrm>
            <a:off x="658" y="3053255"/>
            <a:ext cx="3164574" cy="2090245"/>
          </a:xfrm>
          <a:prstGeom prst="rect">
            <a:avLst/>
          </a:prstGeom>
          <a:gradFill>
            <a:gsLst>
              <a:gs pos="63000">
                <a:schemeClr val="accent1">
                  <a:lumMod val="0"/>
                  <a:lumOff val="100000"/>
                </a:schemeClr>
              </a:gs>
              <a:gs pos="83000">
                <a:srgbClr val="FFFFFF">
                  <a:lumMod val="0"/>
                  <a:lumOff val="100000"/>
                  <a:alpha val="48000"/>
                </a:srgbClr>
              </a:gs>
              <a:gs pos="74000">
                <a:schemeClr val="accent1">
                  <a:lumMod val="0"/>
                  <a:lumOff val="100000"/>
                  <a:alpha val="65000"/>
                </a:schemeClr>
              </a:gs>
              <a:gs pos="100000">
                <a:srgbClr val="FFFFFF">
                  <a:alpha val="16000"/>
                  <a:lumMod val="0"/>
                  <a:lumOff val="10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Date Placeholder 3"/>
          <p:cNvSpPr>
            <a:spLocks noGrp="1"/>
          </p:cNvSpPr>
          <p:nvPr>
            <p:ph type="dt" sz="half" idx="2"/>
          </p:nvPr>
        </p:nvSpPr>
        <p:spPr>
          <a:xfrm>
            <a:off x="484481" y="4768056"/>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CE9C4D8-611A-4B1D-8EED-F793C9AC3F73}" type="datetime1">
              <a:rPr lang="nl-NL" smtClean="0"/>
              <a:t>5-5-2025</a:t>
            </a:fld>
            <a:endParaRPr lang="nl-NL"/>
          </a:p>
        </p:txBody>
      </p:sp>
      <p:sp>
        <p:nvSpPr>
          <p:cNvPr id="7" name="Tijdelijke aanduiding voor voettekst 6">
            <a:extLst>
              <a:ext uri="{FF2B5EF4-FFF2-40B4-BE49-F238E27FC236}">
                <a16:creationId xmlns:a16="http://schemas.microsoft.com/office/drawing/2014/main" id="{E772F261-8F1D-427E-864D-D4AE258CF613}"/>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pic>
        <p:nvPicPr>
          <p:cNvPr id="9" name="Afbeelding 8">
            <a:extLst>
              <a:ext uri="{FF2B5EF4-FFF2-40B4-BE49-F238E27FC236}">
                <a16:creationId xmlns:a16="http://schemas.microsoft.com/office/drawing/2014/main" id="{ED38718D-8544-40C8-BE54-A86AA1AC4231}"/>
              </a:ext>
            </a:extLst>
          </p:cNvPr>
          <p:cNvPicPr>
            <a:picLocks noChangeAspect="1"/>
          </p:cNvPicPr>
          <p:nvPr userDrawn="1"/>
        </p:nvPicPr>
        <p:blipFill rotWithShape="1">
          <a:blip r:embed="rId5"/>
          <a:srcRect r="6507"/>
          <a:stretch/>
        </p:blipFill>
        <p:spPr>
          <a:xfrm>
            <a:off x="7173324" y="63684"/>
            <a:ext cx="1814559" cy="550811"/>
          </a:xfrm>
          <a:prstGeom prst="rect">
            <a:avLst/>
          </a:prstGeom>
        </p:spPr>
      </p:pic>
    </p:spTree>
    <p:extLst>
      <p:ext uri="{BB962C8B-B14F-4D97-AF65-F5344CB8AC3E}">
        <p14:creationId xmlns:p14="http://schemas.microsoft.com/office/powerpoint/2010/main" val="1792862288"/>
      </p:ext>
    </p:extLst>
  </p:cSld>
  <p:clrMap bg1="lt1" tx1="dk1" bg2="lt2" tx2="dk2" accent1="accent1" accent2="accent2" accent3="accent3" accent4="accent4" accent5="accent5" accent6="accent6" hlink="hlink" folHlink="folHlink"/>
  <p:sldLayoutIdLst>
    <p:sldLayoutId id="2147483663" r:id="rId1"/>
    <p:sldLayoutId id="2147483664" r:id="rId2"/>
  </p:sldLayoutIdLst>
  <p:hf sldNum="0" hdr="0" ftr="0" dt="0"/>
  <p:txStyles>
    <p:titleStyle>
      <a:lvl1pPr algn="l" defTabSz="6858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8.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10.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0.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sv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8.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17.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0.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sv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F48C656E-6B0F-4EA0-A3B7-638151364A96}"/>
              </a:ext>
            </a:extLst>
          </p:cNvPr>
          <p:cNvSpPr/>
          <p:nvPr/>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descr="Afbeelding met buiten, lucht, berg, weg&#10;&#10;Automatisch gegenereerde beschrijving">
            <a:extLst>
              <a:ext uri="{FF2B5EF4-FFF2-40B4-BE49-F238E27FC236}">
                <a16:creationId xmlns:a16="http://schemas.microsoft.com/office/drawing/2014/main" id="{A28EA3B6-6EEC-4BA8-9724-F574E2761AC4}"/>
              </a:ext>
            </a:extLst>
          </p:cNvPr>
          <p:cNvPicPr>
            <a:picLocks noChangeAspect="1"/>
          </p:cNvPicPr>
          <p:nvPr/>
        </p:nvPicPr>
        <p:blipFill rotWithShape="1">
          <a:blip r:embed="rId3">
            <a:extLst>
              <a:ext uri="{28A0092B-C50C-407E-A947-70E740481C1C}">
                <a14:useLocalDpi xmlns:a14="http://schemas.microsoft.com/office/drawing/2010/main" val="0"/>
              </a:ext>
            </a:extLst>
          </a:blip>
          <a:srcRect b="9333"/>
          <a:stretch/>
        </p:blipFill>
        <p:spPr>
          <a:xfrm>
            <a:off x="-4813" y="802859"/>
            <a:ext cx="9158439" cy="4357730"/>
          </a:xfrm>
          <a:prstGeom prst="rect">
            <a:avLst/>
          </a:prstGeom>
        </p:spPr>
      </p:pic>
      <p:sp>
        <p:nvSpPr>
          <p:cNvPr id="6" name="Rechthoek 5">
            <a:extLst>
              <a:ext uri="{FF2B5EF4-FFF2-40B4-BE49-F238E27FC236}">
                <a16:creationId xmlns:a16="http://schemas.microsoft.com/office/drawing/2014/main" id="{C609F0B0-5B3A-4924-977B-A8FDEA54BDF2}"/>
              </a:ext>
            </a:extLst>
          </p:cNvPr>
          <p:cNvSpPr/>
          <p:nvPr/>
        </p:nvSpPr>
        <p:spPr>
          <a:xfrm>
            <a:off x="-4813" y="-93289"/>
            <a:ext cx="9158439" cy="3362269"/>
          </a:xfrm>
          <a:prstGeom prst="rect">
            <a:avLst/>
          </a:prstGeom>
          <a:gradFill flip="none" rotWithShape="1">
            <a:gsLst>
              <a:gs pos="52000">
                <a:schemeClr val="accent1">
                  <a:lumMod val="0"/>
                  <a:lumOff val="100000"/>
                </a:schemeClr>
              </a:gs>
              <a:gs pos="100000">
                <a:srgbClr val="FFFFFF">
                  <a:lumMod val="0"/>
                  <a:lumOff val="1000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afgeronde hoeken 6">
            <a:extLst>
              <a:ext uri="{FF2B5EF4-FFF2-40B4-BE49-F238E27FC236}">
                <a16:creationId xmlns:a16="http://schemas.microsoft.com/office/drawing/2014/main" id="{B957A13A-B2F9-46B2-8745-5C4ECA265B3A}"/>
              </a:ext>
            </a:extLst>
          </p:cNvPr>
          <p:cNvSpPr/>
          <p:nvPr/>
        </p:nvSpPr>
        <p:spPr>
          <a:xfrm>
            <a:off x="175260" y="-178703"/>
            <a:ext cx="1905000" cy="801010"/>
          </a:xfrm>
          <a:prstGeom prst="roundRect">
            <a:avLst>
              <a:gd name="adj" fmla="val 9260"/>
            </a:avLst>
          </a:prstGeom>
          <a:solidFill>
            <a:schemeClr val="bg1"/>
          </a:solidFill>
          <a:ln w="6350">
            <a:solidFill>
              <a:srgbClr val="00AD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8">
            <a:extLst>
              <a:ext uri="{FF2B5EF4-FFF2-40B4-BE49-F238E27FC236}">
                <a16:creationId xmlns:a16="http://schemas.microsoft.com/office/drawing/2014/main" id="{E4B0B726-E9A0-4C32-A2C4-D2A7953A64EB}"/>
              </a:ext>
            </a:extLst>
          </p:cNvPr>
          <p:cNvCxnSpPr>
            <a:cxnSpLocks/>
          </p:cNvCxnSpPr>
          <p:nvPr/>
        </p:nvCxnSpPr>
        <p:spPr>
          <a:xfrm>
            <a:off x="1074420" y="1691318"/>
            <a:ext cx="6995160" cy="0"/>
          </a:xfrm>
          <a:prstGeom prst="line">
            <a:avLst/>
          </a:prstGeom>
          <a:ln>
            <a:solidFill>
              <a:srgbClr val="00ADEE"/>
            </a:solidFill>
          </a:ln>
        </p:spPr>
        <p:style>
          <a:lnRef idx="1">
            <a:schemeClr val="accent1"/>
          </a:lnRef>
          <a:fillRef idx="0">
            <a:schemeClr val="accent1"/>
          </a:fillRef>
          <a:effectRef idx="0">
            <a:schemeClr val="accent1"/>
          </a:effectRef>
          <a:fontRef idx="minor">
            <a:schemeClr val="tx1"/>
          </a:fontRef>
        </p:style>
      </p:cxnSp>
      <p:sp>
        <p:nvSpPr>
          <p:cNvPr id="11" name="Tekstvak 10">
            <a:extLst>
              <a:ext uri="{FF2B5EF4-FFF2-40B4-BE49-F238E27FC236}">
                <a16:creationId xmlns:a16="http://schemas.microsoft.com/office/drawing/2014/main" id="{1DCB9264-37D8-46F3-B7E5-67EB537173F1}"/>
              </a:ext>
            </a:extLst>
          </p:cNvPr>
          <p:cNvSpPr txBox="1"/>
          <p:nvPr/>
        </p:nvSpPr>
        <p:spPr>
          <a:xfrm>
            <a:off x="2521688" y="1281239"/>
            <a:ext cx="3954109" cy="769441"/>
          </a:xfrm>
          <a:prstGeom prst="rect">
            <a:avLst/>
          </a:prstGeom>
          <a:noFill/>
        </p:spPr>
        <p:txBody>
          <a:bodyPr wrap="square" lIns="91440" tIns="45720" rIns="91440" bIns="45720" rtlCol="0" anchor="t">
            <a:spAutoFit/>
          </a:bodyPr>
          <a:lstStyle/>
          <a:p>
            <a:pPr algn="ctr"/>
            <a:r>
              <a:rPr lang="nl-NL" dirty="0">
                <a:solidFill>
                  <a:schemeClr val="bg1">
                    <a:lumMod val="50000"/>
                  </a:schemeClr>
                </a:solidFill>
                <a:ea typeface="+mn-lt"/>
                <a:cs typeface="+mn-lt"/>
              </a:rPr>
              <a:t>Power BI Basis Training</a:t>
            </a:r>
          </a:p>
          <a:p>
            <a:pPr algn="ctr"/>
            <a:endParaRPr lang="nl-NL" sz="1200" dirty="0">
              <a:solidFill>
                <a:schemeClr val="bg1">
                  <a:lumMod val="50000"/>
                </a:schemeClr>
              </a:solidFill>
              <a:ea typeface="+mn-lt"/>
              <a:cs typeface="+mn-lt"/>
            </a:endParaRPr>
          </a:p>
          <a:p>
            <a:pPr algn="ctr"/>
            <a:r>
              <a:rPr lang="nl-NL" sz="1400" i="1" dirty="0">
                <a:solidFill>
                  <a:schemeClr val="bg1">
                    <a:lumMod val="50000"/>
                  </a:schemeClr>
                </a:solidFill>
                <a:ea typeface="+mn-lt"/>
                <a:cs typeface="+mn-lt"/>
              </a:rPr>
              <a:t>Training dag 1 Vrije Universiteit</a:t>
            </a:r>
            <a:endParaRPr lang="nl-NL" sz="1400" i="1" dirty="0">
              <a:solidFill>
                <a:srgbClr val="FF0000"/>
              </a:solidFill>
              <a:highlight>
                <a:srgbClr val="FFFF00"/>
              </a:highlight>
              <a:ea typeface="+mn-lt"/>
              <a:cs typeface="+mn-lt"/>
            </a:endParaRPr>
          </a:p>
        </p:txBody>
      </p:sp>
      <p:sp>
        <p:nvSpPr>
          <p:cNvPr id="16" name="Rechthoek: afgeronde hoeken 15">
            <a:extLst>
              <a:ext uri="{FF2B5EF4-FFF2-40B4-BE49-F238E27FC236}">
                <a16:creationId xmlns:a16="http://schemas.microsoft.com/office/drawing/2014/main" id="{CFF4E88B-CECE-4CDC-93FD-D3A433A57533}"/>
              </a:ext>
            </a:extLst>
          </p:cNvPr>
          <p:cNvSpPr/>
          <p:nvPr/>
        </p:nvSpPr>
        <p:spPr>
          <a:xfrm>
            <a:off x="175259" y="4594780"/>
            <a:ext cx="8782473" cy="659098"/>
          </a:xfrm>
          <a:prstGeom prst="roundRect">
            <a:avLst>
              <a:gd name="adj" fmla="val 9260"/>
            </a:avLst>
          </a:prstGeom>
          <a:solidFill>
            <a:schemeClr val="bg1"/>
          </a:solidFill>
          <a:ln w="6350">
            <a:solidFill>
              <a:srgbClr val="00AD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Afbeelding 17">
            <a:extLst>
              <a:ext uri="{FF2B5EF4-FFF2-40B4-BE49-F238E27FC236}">
                <a16:creationId xmlns:a16="http://schemas.microsoft.com/office/drawing/2014/main" id="{78D6DFBE-9526-49C3-9C68-B47BBEEBAB6C}"/>
              </a:ext>
            </a:extLst>
          </p:cNvPr>
          <p:cNvPicPr>
            <a:picLocks noChangeAspect="1"/>
          </p:cNvPicPr>
          <p:nvPr/>
        </p:nvPicPr>
        <p:blipFill rotWithShape="1">
          <a:blip r:embed="rId4"/>
          <a:srcRect r="6232"/>
          <a:stretch/>
        </p:blipFill>
        <p:spPr>
          <a:xfrm>
            <a:off x="304800" y="9953"/>
            <a:ext cx="1566640" cy="474161"/>
          </a:xfrm>
          <a:prstGeom prst="rect">
            <a:avLst/>
          </a:prstGeom>
        </p:spPr>
      </p:pic>
      <p:sp>
        <p:nvSpPr>
          <p:cNvPr id="19" name="Rechthoek: afgeronde hoeken 18">
            <a:extLst>
              <a:ext uri="{FF2B5EF4-FFF2-40B4-BE49-F238E27FC236}">
                <a16:creationId xmlns:a16="http://schemas.microsoft.com/office/drawing/2014/main" id="{47914ABD-2A51-48C8-9053-F7D241734DA3}"/>
              </a:ext>
            </a:extLst>
          </p:cNvPr>
          <p:cNvSpPr/>
          <p:nvPr/>
        </p:nvSpPr>
        <p:spPr>
          <a:xfrm>
            <a:off x="6934200" y="-183202"/>
            <a:ext cx="1905000" cy="801010"/>
          </a:xfrm>
          <a:prstGeom prst="roundRect">
            <a:avLst>
              <a:gd name="adj" fmla="val 9260"/>
            </a:avLst>
          </a:prstGeom>
          <a:solidFill>
            <a:schemeClr val="bg1"/>
          </a:solidFill>
          <a:ln w="6350">
            <a:solidFill>
              <a:srgbClr val="00AD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FF0000"/>
                </a:solidFill>
                <a:highlight>
                  <a:srgbClr val="FFFF00"/>
                </a:highlight>
              </a:rPr>
              <a:t>Logo klant hier</a:t>
            </a:r>
          </a:p>
        </p:txBody>
      </p:sp>
      <p:grpSp>
        <p:nvGrpSpPr>
          <p:cNvPr id="20" name="Group 19">
            <a:extLst>
              <a:ext uri="{FF2B5EF4-FFF2-40B4-BE49-F238E27FC236}">
                <a16:creationId xmlns:a16="http://schemas.microsoft.com/office/drawing/2014/main" id="{9BE6E97E-4810-4E8B-AD89-322DDAEEBEB4}"/>
              </a:ext>
            </a:extLst>
          </p:cNvPr>
          <p:cNvGrpSpPr/>
          <p:nvPr/>
        </p:nvGrpSpPr>
        <p:grpSpPr>
          <a:xfrm>
            <a:off x="236824" y="4638484"/>
            <a:ext cx="2756655" cy="568750"/>
            <a:chOff x="236824" y="4592819"/>
            <a:chExt cx="2756655" cy="568750"/>
          </a:xfrm>
        </p:grpSpPr>
        <p:pic>
          <p:nvPicPr>
            <p:cNvPr id="21" name="Picture 20" descr="Graphical user interface, application&#10;&#10;Description automatically generated">
              <a:extLst>
                <a:ext uri="{FF2B5EF4-FFF2-40B4-BE49-F238E27FC236}">
                  <a16:creationId xmlns:a16="http://schemas.microsoft.com/office/drawing/2014/main" id="{D16F824D-FC0F-40BC-B538-50E425119BDC}"/>
                </a:ext>
              </a:extLst>
            </p:cNvPr>
            <p:cNvPicPr>
              <a:picLocks noChangeAspect="1"/>
            </p:cNvPicPr>
            <p:nvPr/>
          </p:nvPicPr>
          <p:blipFill rotWithShape="1">
            <a:blip r:embed="rId5">
              <a:extLst>
                <a:ext uri="{28A0092B-C50C-407E-A947-70E740481C1C}">
                  <a14:useLocalDpi xmlns:a14="http://schemas.microsoft.com/office/drawing/2010/main" val="0"/>
                </a:ext>
              </a:extLst>
            </a:blip>
            <a:srcRect t="13524" r="51827" b="14912"/>
            <a:stretch/>
          </p:blipFill>
          <p:spPr>
            <a:xfrm>
              <a:off x="236824" y="4592819"/>
              <a:ext cx="837596" cy="548720"/>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C680C4C6-6C96-457E-9CCB-0286C574AA9C}"/>
                </a:ext>
              </a:extLst>
            </p:cNvPr>
            <p:cNvPicPr>
              <a:picLocks noChangeAspect="1"/>
            </p:cNvPicPr>
            <p:nvPr/>
          </p:nvPicPr>
          <p:blipFill rotWithShape="1">
            <a:blip r:embed="rId5">
              <a:extLst>
                <a:ext uri="{28A0092B-C50C-407E-A947-70E740481C1C}">
                  <a14:useLocalDpi xmlns:a14="http://schemas.microsoft.com/office/drawing/2010/main" val="0"/>
                </a:ext>
              </a:extLst>
            </a:blip>
            <a:srcRect l="48085" t="33916" b="32692"/>
            <a:stretch/>
          </p:blipFill>
          <p:spPr>
            <a:xfrm>
              <a:off x="1052012" y="4610888"/>
              <a:ext cx="1941467" cy="550681"/>
            </a:xfrm>
            <a:prstGeom prst="rect">
              <a:avLst/>
            </a:prstGeom>
          </p:spPr>
        </p:pic>
      </p:grpSp>
      <p:pic>
        <p:nvPicPr>
          <p:cNvPr id="1026" name="Picture 2">
            <a:extLst>
              <a:ext uri="{FF2B5EF4-FFF2-40B4-BE49-F238E27FC236}">
                <a16:creationId xmlns:a16="http://schemas.microsoft.com/office/drawing/2014/main" id="{1A397552-437B-3557-23E1-5378A9DEE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2360" y="72184"/>
            <a:ext cx="1568679" cy="45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311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0184-70D5-C709-A8C7-39931A1C9A9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37EDA69-4CE0-37CC-E08C-3789DDD9A35D}"/>
              </a:ext>
            </a:extLst>
          </p:cNvPr>
          <p:cNvSpPr>
            <a:spLocks noGrp="1"/>
          </p:cNvSpPr>
          <p:nvPr>
            <p:ph type="ctrTitle"/>
          </p:nvPr>
        </p:nvSpPr>
        <p:spPr>
          <a:xfrm>
            <a:off x="142562" y="109250"/>
            <a:ext cx="5441074" cy="465379"/>
          </a:xfrm>
        </p:spPr>
        <p:txBody>
          <a:bodyPr/>
          <a:lstStyle/>
          <a:p>
            <a:r>
              <a:rPr lang="nl-NL" sz="2800" dirty="0"/>
              <a:t>8. Wat hebben we gedaan?</a:t>
            </a:r>
            <a:endParaRPr lang="en-GB" sz="2800" dirty="0"/>
          </a:p>
        </p:txBody>
      </p:sp>
      <p:sp>
        <p:nvSpPr>
          <p:cNvPr id="3" name="Rechthoek 119">
            <a:extLst>
              <a:ext uri="{FF2B5EF4-FFF2-40B4-BE49-F238E27FC236}">
                <a16:creationId xmlns:a16="http://schemas.microsoft.com/office/drawing/2014/main" id="{8D5E818B-0AC3-E22B-DFFA-32D733A37F6C}"/>
              </a:ext>
            </a:extLst>
          </p:cNvPr>
          <p:cNvSpPr/>
          <p:nvPr/>
        </p:nvSpPr>
        <p:spPr>
          <a:xfrm>
            <a:off x="259141" y="1805211"/>
            <a:ext cx="4193166" cy="2864887"/>
          </a:xfrm>
          <a:prstGeom prst="rect">
            <a:avLst/>
          </a:prstGeom>
        </p:spPr>
        <p:txBody>
          <a:bodyPr wrap="square" lIns="91440" tIns="45720" rIns="91440" bIns="45720" anchor="t">
            <a:spAutoFit/>
          </a:bodyPr>
          <a:lstStyle/>
          <a:p>
            <a:pPr marL="171450" indent="-171450" fontAlgn="ctr">
              <a:lnSpc>
                <a:spcPts val="1600"/>
              </a:lnSpc>
              <a:spcBef>
                <a:spcPts val="600"/>
              </a:spcBef>
              <a:buFont typeface="Arial" panose="020B0604020202020204" pitchFamily="34" charset="0"/>
              <a:buChar char="•"/>
            </a:pPr>
            <a:r>
              <a:rPr lang="nl-NL" sz="1400" b="1" dirty="0" err="1"/>
              <a:t>Slicers</a:t>
            </a:r>
            <a:r>
              <a:rPr lang="nl-NL" sz="1400" dirty="0"/>
              <a:t> zorgen ervoor dat we </a:t>
            </a:r>
            <a:r>
              <a:rPr lang="nl-NL" sz="1400" dirty="0" err="1"/>
              <a:t>visuals</a:t>
            </a:r>
            <a:r>
              <a:rPr lang="nl-NL" sz="1400" dirty="0"/>
              <a:t> of gehele rapportpagina’s kunnen filteren. </a:t>
            </a:r>
          </a:p>
          <a:p>
            <a:pPr marL="171450" indent="-171450" fontAlgn="ctr">
              <a:lnSpc>
                <a:spcPts val="1600"/>
              </a:lnSpc>
              <a:spcBef>
                <a:spcPts val="600"/>
              </a:spcBef>
              <a:buFont typeface="Arial" panose="020B0604020202020204" pitchFamily="34" charset="0"/>
              <a:buChar char="•"/>
            </a:pPr>
            <a:r>
              <a:rPr lang="nl-NL" sz="1400" b="1" dirty="0"/>
              <a:t>Visualiseren</a:t>
            </a:r>
            <a:r>
              <a:rPr lang="nl-NL" sz="1400" dirty="0"/>
              <a:t> spreekt voor zich: het combineren van kengetallen uit de model laag tot actiegerichte informatie. Ook navigatie door een (set aan) rapporten heen is onderdeel van deze laag.</a:t>
            </a:r>
          </a:p>
          <a:p>
            <a:pPr marL="171450" indent="-171450" fontAlgn="ctr">
              <a:lnSpc>
                <a:spcPts val="1600"/>
              </a:lnSpc>
              <a:spcBef>
                <a:spcPts val="600"/>
              </a:spcBef>
              <a:buFont typeface="Arial" panose="020B0604020202020204" pitchFamily="34" charset="0"/>
              <a:buChar char="•"/>
            </a:pPr>
            <a:r>
              <a:rPr lang="nl-NL" sz="1400" b="1" dirty="0"/>
              <a:t>Interactie</a:t>
            </a:r>
            <a:r>
              <a:rPr lang="nl-NL" sz="1400" dirty="0"/>
              <a:t> laat je bepalen welke </a:t>
            </a:r>
            <a:r>
              <a:rPr lang="nl-NL" sz="1400" dirty="0" err="1"/>
              <a:t>visuals</a:t>
            </a:r>
            <a:r>
              <a:rPr lang="nl-NL" sz="1400" dirty="0"/>
              <a:t> invloed op elkaar hebben en welke onafhankelijk zijn.</a:t>
            </a:r>
          </a:p>
          <a:p>
            <a:pPr marL="171450" indent="-171450" fontAlgn="ctr">
              <a:lnSpc>
                <a:spcPts val="1600"/>
              </a:lnSpc>
              <a:spcBef>
                <a:spcPts val="600"/>
              </a:spcBef>
              <a:buFont typeface="Arial" panose="020B0604020202020204" pitchFamily="34" charset="0"/>
              <a:buChar char="•"/>
            </a:pPr>
            <a:r>
              <a:rPr lang="nl-NL" sz="1400" b="1" dirty="0" err="1"/>
              <a:t>Tooltip</a:t>
            </a:r>
            <a:r>
              <a:rPr lang="nl-NL" sz="1400" dirty="0"/>
              <a:t> om extra informatie te geven die niet in de grafiek zelf past.</a:t>
            </a:r>
          </a:p>
          <a:p>
            <a:pPr marL="171450" indent="-171450" fontAlgn="ctr">
              <a:lnSpc>
                <a:spcPts val="1600"/>
              </a:lnSpc>
              <a:spcBef>
                <a:spcPts val="600"/>
              </a:spcBef>
              <a:buFont typeface="Arial" panose="020B0604020202020204" pitchFamily="34" charset="0"/>
              <a:buChar char="•"/>
            </a:pPr>
            <a:r>
              <a:rPr lang="nl-NL" sz="1400" b="1" dirty="0" err="1"/>
              <a:t>Drillthrough</a:t>
            </a:r>
            <a:r>
              <a:rPr lang="nl-NL" sz="1400" dirty="0"/>
              <a:t> gebruik je om naar een andere pagina met context te navigeren</a:t>
            </a:r>
          </a:p>
        </p:txBody>
      </p:sp>
      <p:cxnSp>
        <p:nvCxnSpPr>
          <p:cNvPr id="4" name="Rechte verbindingslijn 120">
            <a:extLst>
              <a:ext uri="{FF2B5EF4-FFF2-40B4-BE49-F238E27FC236}">
                <a16:creationId xmlns:a16="http://schemas.microsoft.com/office/drawing/2014/main" id="{26EB13F1-F1E3-AFB9-74C4-A38DBC71AFE2}"/>
              </a:ext>
            </a:extLst>
          </p:cNvPr>
          <p:cNvCxnSpPr>
            <a:cxnSpLocks/>
          </p:cNvCxnSpPr>
          <p:nvPr/>
        </p:nvCxnSpPr>
        <p:spPr>
          <a:xfrm>
            <a:off x="264609" y="1645045"/>
            <a:ext cx="4145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ep 121">
            <a:extLst>
              <a:ext uri="{FF2B5EF4-FFF2-40B4-BE49-F238E27FC236}">
                <a16:creationId xmlns:a16="http://schemas.microsoft.com/office/drawing/2014/main" id="{7D9BE42B-AC3E-FD06-5DE3-36F369AF3395}"/>
              </a:ext>
            </a:extLst>
          </p:cNvPr>
          <p:cNvGrpSpPr/>
          <p:nvPr/>
        </p:nvGrpSpPr>
        <p:grpSpPr>
          <a:xfrm>
            <a:off x="277577" y="1885892"/>
            <a:ext cx="180000" cy="180000"/>
            <a:chOff x="4558516" y="479735"/>
            <a:chExt cx="180000" cy="180000"/>
          </a:xfrm>
        </p:grpSpPr>
        <p:sp>
          <p:nvSpPr>
            <p:cNvPr id="6" name="Ovaal 122">
              <a:extLst>
                <a:ext uri="{FF2B5EF4-FFF2-40B4-BE49-F238E27FC236}">
                  <a16:creationId xmlns:a16="http://schemas.microsoft.com/office/drawing/2014/main" id="{E9BBDFBB-BA39-FAAA-2490-C5AFB578A8E5}"/>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123">
              <a:extLst>
                <a:ext uri="{FF2B5EF4-FFF2-40B4-BE49-F238E27FC236}">
                  <a16:creationId xmlns:a16="http://schemas.microsoft.com/office/drawing/2014/main" id="{48C634F2-15CF-5046-F14D-4156AC9B443D}"/>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8" name="Tekstvak 124">
            <a:extLst>
              <a:ext uri="{FF2B5EF4-FFF2-40B4-BE49-F238E27FC236}">
                <a16:creationId xmlns:a16="http://schemas.microsoft.com/office/drawing/2014/main" id="{9EA27EDB-DDA5-BBD7-4E18-9D43787A9A1A}"/>
              </a:ext>
            </a:extLst>
          </p:cNvPr>
          <p:cNvSpPr txBox="1"/>
          <p:nvPr/>
        </p:nvSpPr>
        <p:spPr>
          <a:xfrm>
            <a:off x="142562" y="863870"/>
            <a:ext cx="4145358" cy="830997"/>
          </a:xfrm>
          <a:prstGeom prst="rect">
            <a:avLst/>
          </a:prstGeom>
          <a:noFill/>
        </p:spPr>
        <p:txBody>
          <a:bodyPr wrap="square" rtlCol="0">
            <a:spAutoFit/>
          </a:bodyPr>
          <a:lstStyle/>
          <a:p>
            <a:pPr algn="ctr"/>
            <a:r>
              <a:rPr lang="nl-NL" sz="2000" b="1" dirty="0"/>
              <a:t>Visualiseren</a:t>
            </a:r>
          </a:p>
          <a:p>
            <a:pPr algn="ctr"/>
            <a:r>
              <a:rPr lang="nl-NL" sz="1400" dirty="0">
                <a:solidFill>
                  <a:srgbClr val="F68920"/>
                </a:solidFill>
              </a:rPr>
              <a:t>De Bovenste laag van Power BI</a:t>
            </a:r>
          </a:p>
          <a:p>
            <a:pPr algn="ctr"/>
            <a:endParaRPr lang="nl-NL" sz="1400" dirty="0">
              <a:solidFill>
                <a:srgbClr val="F68920"/>
              </a:solidFill>
            </a:endParaRPr>
          </a:p>
        </p:txBody>
      </p:sp>
      <p:grpSp>
        <p:nvGrpSpPr>
          <p:cNvPr id="9" name="Groep 125">
            <a:extLst>
              <a:ext uri="{FF2B5EF4-FFF2-40B4-BE49-F238E27FC236}">
                <a16:creationId xmlns:a16="http://schemas.microsoft.com/office/drawing/2014/main" id="{C9A710DB-AC9D-8073-2355-19A813643D28}"/>
              </a:ext>
            </a:extLst>
          </p:cNvPr>
          <p:cNvGrpSpPr/>
          <p:nvPr/>
        </p:nvGrpSpPr>
        <p:grpSpPr>
          <a:xfrm>
            <a:off x="277577" y="2335190"/>
            <a:ext cx="180000" cy="180000"/>
            <a:chOff x="4558516" y="479735"/>
            <a:chExt cx="180000" cy="180000"/>
          </a:xfrm>
        </p:grpSpPr>
        <p:sp>
          <p:nvSpPr>
            <p:cNvPr id="10" name="Ovaal 126">
              <a:extLst>
                <a:ext uri="{FF2B5EF4-FFF2-40B4-BE49-F238E27FC236}">
                  <a16:creationId xmlns:a16="http://schemas.microsoft.com/office/drawing/2014/main" id="{176A3E95-CC92-9FDC-9181-34252E523D79}"/>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27">
              <a:extLst>
                <a:ext uri="{FF2B5EF4-FFF2-40B4-BE49-F238E27FC236}">
                  <a16:creationId xmlns:a16="http://schemas.microsoft.com/office/drawing/2014/main" id="{41CF0497-2F7C-6CE5-11B7-A8FD15D6DF72}"/>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7" name="Group 36">
            <a:extLst>
              <a:ext uri="{FF2B5EF4-FFF2-40B4-BE49-F238E27FC236}">
                <a16:creationId xmlns:a16="http://schemas.microsoft.com/office/drawing/2014/main" id="{1AC931B3-8BC9-7959-BA51-1E7156588839}"/>
              </a:ext>
            </a:extLst>
          </p:cNvPr>
          <p:cNvGrpSpPr/>
          <p:nvPr/>
        </p:nvGrpSpPr>
        <p:grpSpPr>
          <a:xfrm>
            <a:off x="4966525" y="762726"/>
            <a:ext cx="4027173" cy="3741748"/>
            <a:chOff x="4966525" y="762726"/>
            <a:chExt cx="4027173" cy="3741748"/>
          </a:xfrm>
        </p:grpSpPr>
        <p:pic>
          <p:nvPicPr>
            <p:cNvPr id="16" name="Picture 2" descr="Data Visualization | Microsoft Power BI">
              <a:extLst>
                <a:ext uri="{FF2B5EF4-FFF2-40B4-BE49-F238E27FC236}">
                  <a16:creationId xmlns:a16="http://schemas.microsoft.com/office/drawing/2014/main" id="{6674077B-9CA3-F49C-08C2-FBA80AA33A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56" r="20666"/>
            <a:stretch/>
          </p:blipFill>
          <p:spPr bwMode="auto">
            <a:xfrm>
              <a:off x="5027631" y="2636943"/>
              <a:ext cx="1112010" cy="10121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1C65C1B0-CD1F-16C6-028A-F8A490AAF8A1}"/>
                </a:ext>
              </a:extLst>
            </p:cNvPr>
            <p:cNvSpPr/>
            <p:nvPr/>
          </p:nvSpPr>
          <p:spPr>
            <a:xfrm>
              <a:off x="5074920" y="2115420"/>
              <a:ext cx="2463800" cy="2312731"/>
            </a:xfrm>
            <a:prstGeom prst="roundRect">
              <a:avLst>
                <a:gd name="adj" fmla="val 37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 name="Straight Connector 17">
              <a:extLst>
                <a:ext uri="{FF2B5EF4-FFF2-40B4-BE49-F238E27FC236}">
                  <a16:creationId xmlns:a16="http://schemas.microsoft.com/office/drawing/2014/main" id="{800FE276-1A13-050E-A74A-A79C1B9FF8BC}"/>
                </a:ext>
              </a:extLst>
            </p:cNvPr>
            <p:cNvCxnSpPr>
              <a:cxnSpLocks/>
              <a:stCxn id="16" idx="3"/>
              <a:endCxn id="21" idx="1"/>
            </p:cNvCxnSpPr>
            <p:nvPr/>
          </p:nvCxnSpPr>
          <p:spPr>
            <a:xfrm flipV="1">
              <a:off x="6139641" y="2472626"/>
              <a:ext cx="656574" cy="670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56442F-C441-95B6-E4CD-F4EA9C0053A2}"/>
                </a:ext>
              </a:extLst>
            </p:cNvPr>
            <p:cNvCxnSpPr>
              <a:cxnSpLocks/>
              <a:stCxn id="16" idx="3"/>
              <a:endCxn id="22" idx="1"/>
            </p:cNvCxnSpPr>
            <p:nvPr/>
          </p:nvCxnSpPr>
          <p:spPr>
            <a:xfrm flipV="1">
              <a:off x="6139641" y="3140115"/>
              <a:ext cx="649116" cy="2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01F4689-7C7B-E6DF-EFE2-4DE9643DBAF7}"/>
                </a:ext>
              </a:extLst>
            </p:cNvPr>
            <p:cNvCxnSpPr>
              <a:cxnSpLocks/>
              <a:stCxn id="16" idx="3"/>
              <a:endCxn id="23" idx="1"/>
            </p:cNvCxnSpPr>
            <p:nvPr/>
          </p:nvCxnSpPr>
          <p:spPr>
            <a:xfrm>
              <a:off x="6139641" y="3143038"/>
              <a:ext cx="656574" cy="694563"/>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Graphic 20" descr="Bar graph with upward trend with solid fill">
              <a:extLst>
                <a:ext uri="{FF2B5EF4-FFF2-40B4-BE49-F238E27FC236}">
                  <a16:creationId xmlns:a16="http://schemas.microsoft.com/office/drawing/2014/main" id="{0A6A1D5F-0953-19D5-71BB-ECBBAA94EF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6215" y="2202626"/>
              <a:ext cx="540000" cy="540000"/>
            </a:xfrm>
            <a:prstGeom prst="rect">
              <a:avLst/>
            </a:prstGeom>
          </p:spPr>
        </p:pic>
        <p:pic>
          <p:nvPicPr>
            <p:cNvPr id="22" name="Graphic 21" descr="Network with solid fill">
              <a:extLst>
                <a:ext uri="{FF2B5EF4-FFF2-40B4-BE49-F238E27FC236}">
                  <a16:creationId xmlns:a16="http://schemas.microsoft.com/office/drawing/2014/main" id="{8BA54015-DAE4-048D-B970-EB4C4D0096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88757" y="2870115"/>
              <a:ext cx="540000" cy="540000"/>
            </a:xfrm>
            <a:prstGeom prst="rect">
              <a:avLst/>
            </a:prstGeom>
          </p:spPr>
        </p:pic>
        <p:pic>
          <p:nvPicPr>
            <p:cNvPr id="23" name="Graphic 22" descr="Workflow with solid fill">
              <a:extLst>
                <a:ext uri="{FF2B5EF4-FFF2-40B4-BE49-F238E27FC236}">
                  <a16:creationId xmlns:a16="http://schemas.microsoft.com/office/drawing/2014/main" id="{A95C3470-F380-93F9-EFBB-CBA8A24A99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96215" y="3567601"/>
              <a:ext cx="540000" cy="540000"/>
            </a:xfrm>
            <a:prstGeom prst="rect">
              <a:avLst/>
            </a:prstGeom>
          </p:spPr>
        </p:pic>
        <p:pic>
          <p:nvPicPr>
            <p:cNvPr id="24" name="Picture 2" descr="Data Visualization | Microsoft Power BI">
              <a:extLst>
                <a:ext uri="{FF2B5EF4-FFF2-40B4-BE49-F238E27FC236}">
                  <a16:creationId xmlns:a16="http://schemas.microsoft.com/office/drawing/2014/main" id="{95DEE9C5-8356-7B61-DF31-771038A0C8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56" r="20666"/>
            <a:stretch/>
          </p:blipFill>
          <p:spPr bwMode="auto">
            <a:xfrm>
              <a:off x="6680067" y="863870"/>
              <a:ext cx="620524" cy="564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0B4A9460-AF4C-4A6A-649D-F2B75F4A3095}"/>
                </a:ext>
              </a:extLst>
            </p:cNvPr>
            <p:cNvSpPr/>
            <p:nvPr/>
          </p:nvSpPr>
          <p:spPr>
            <a:xfrm>
              <a:off x="6649720" y="842382"/>
              <a:ext cx="2230120" cy="1157293"/>
            </a:xfrm>
            <a:prstGeom prst="roundRect">
              <a:avLst>
                <a:gd name="adj" fmla="val 37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6" name="Graphic 25" descr="Internet with solid fill">
              <a:extLst>
                <a:ext uri="{FF2B5EF4-FFF2-40B4-BE49-F238E27FC236}">
                  <a16:creationId xmlns:a16="http://schemas.microsoft.com/office/drawing/2014/main" id="{F67DDA97-B57E-C63B-7750-F49B10BB12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47041" y="3900656"/>
              <a:ext cx="540000" cy="540000"/>
            </a:xfrm>
            <a:prstGeom prst="rect">
              <a:avLst/>
            </a:prstGeom>
          </p:spPr>
        </p:pic>
        <p:pic>
          <p:nvPicPr>
            <p:cNvPr id="27" name="Graphic 26" descr="Internet Of Things with solid fill">
              <a:extLst>
                <a:ext uri="{FF2B5EF4-FFF2-40B4-BE49-F238E27FC236}">
                  <a16:creationId xmlns:a16="http://schemas.microsoft.com/office/drawing/2014/main" id="{9F0CF111-585D-E4D8-BDA3-37DB556EAB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20329" y="1457289"/>
              <a:ext cx="540000" cy="540000"/>
            </a:xfrm>
            <a:prstGeom prst="rect">
              <a:avLst/>
            </a:prstGeom>
          </p:spPr>
        </p:pic>
        <p:sp>
          <p:nvSpPr>
            <p:cNvPr id="28" name="Arrow: Bent 27">
              <a:extLst>
                <a:ext uri="{FF2B5EF4-FFF2-40B4-BE49-F238E27FC236}">
                  <a16:creationId xmlns:a16="http://schemas.microsoft.com/office/drawing/2014/main" id="{80F4F723-B0FC-D421-BA60-7185DF934AD2}"/>
                </a:ext>
              </a:extLst>
            </p:cNvPr>
            <p:cNvSpPr/>
            <p:nvPr/>
          </p:nvSpPr>
          <p:spPr>
            <a:xfrm>
              <a:off x="5784041" y="1205175"/>
              <a:ext cx="711200" cy="78067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pic>
          <p:nvPicPr>
            <p:cNvPr id="29" name="Graphic 28" descr="Head with gears with solid fill">
              <a:extLst>
                <a:ext uri="{FF2B5EF4-FFF2-40B4-BE49-F238E27FC236}">
                  <a16:creationId xmlns:a16="http://schemas.microsoft.com/office/drawing/2014/main" id="{9D2D63CE-F7FB-EFAD-11A6-A165E3D641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4780" y="1187289"/>
              <a:ext cx="540000" cy="540000"/>
            </a:xfrm>
            <a:prstGeom prst="rect">
              <a:avLst/>
            </a:prstGeom>
          </p:spPr>
        </p:pic>
        <p:pic>
          <p:nvPicPr>
            <p:cNvPr id="30" name="Graphic 29" descr="Idea with solid fill">
              <a:extLst>
                <a:ext uri="{FF2B5EF4-FFF2-40B4-BE49-F238E27FC236}">
                  <a16:creationId xmlns:a16="http://schemas.microsoft.com/office/drawing/2014/main" id="{896053BA-E436-1CF0-0F69-DA1F0083CA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930770" y="971492"/>
              <a:ext cx="914400" cy="914400"/>
            </a:xfrm>
            <a:prstGeom prst="rect">
              <a:avLst/>
            </a:prstGeom>
          </p:spPr>
        </p:pic>
        <p:sp>
          <p:nvSpPr>
            <p:cNvPr id="31" name="Rectangle 30">
              <a:extLst>
                <a:ext uri="{FF2B5EF4-FFF2-40B4-BE49-F238E27FC236}">
                  <a16:creationId xmlns:a16="http://schemas.microsoft.com/office/drawing/2014/main" id="{4DAD66A6-094D-D483-598D-D01AC9C983BB}"/>
                </a:ext>
              </a:extLst>
            </p:cNvPr>
            <p:cNvSpPr/>
            <p:nvPr/>
          </p:nvSpPr>
          <p:spPr>
            <a:xfrm>
              <a:off x="4966525" y="762726"/>
              <a:ext cx="1678872" cy="3741748"/>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Rectangle 31">
              <a:extLst>
                <a:ext uri="{FF2B5EF4-FFF2-40B4-BE49-F238E27FC236}">
                  <a16:creationId xmlns:a16="http://schemas.microsoft.com/office/drawing/2014/main" id="{0F4B71A6-42AF-4EA9-C5F6-1132E3BF9138}"/>
                </a:ext>
              </a:extLst>
            </p:cNvPr>
            <p:cNvSpPr/>
            <p:nvPr/>
          </p:nvSpPr>
          <p:spPr>
            <a:xfrm>
              <a:off x="7451035" y="762726"/>
              <a:ext cx="1542663" cy="3741748"/>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32">
              <a:extLst>
                <a:ext uri="{FF2B5EF4-FFF2-40B4-BE49-F238E27FC236}">
                  <a16:creationId xmlns:a16="http://schemas.microsoft.com/office/drawing/2014/main" id="{9E759847-C2BA-05B0-BC7A-26A573A31E87}"/>
                </a:ext>
              </a:extLst>
            </p:cNvPr>
            <p:cNvSpPr/>
            <p:nvPr/>
          </p:nvSpPr>
          <p:spPr>
            <a:xfrm>
              <a:off x="6645397" y="3458349"/>
              <a:ext cx="805638" cy="1046123"/>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Rectangle 33">
              <a:extLst>
                <a:ext uri="{FF2B5EF4-FFF2-40B4-BE49-F238E27FC236}">
                  <a16:creationId xmlns:a16="http://schemas.microsoft.com/office/drawing/2014/main" id="{CA3A14E9-1721-D7B6-23C8-F3AAE2E1A17E}"/>
                </a:ext>
              </a:extLst>
            </p:cNvPr>
            <p:cNvSpPr/>
            <p:nvPr/>
          </p:nvSpPr>
          <p:spPr>
            <a:xfrm>
              <a:off x="6645397" y="762726"/>
              <a:ext cx="805638" cy="1439898"/>
            </a:xfrm>
            <a:prstGeom prst="rect">
              <a:avLst/>
            </a:prstGeom>
            <a:solidFill>
              <a:schemeClr val="bg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Rectangle 34">
              <a:extLst>
                <a:ext uri="{FF2B5EF4-FFF2-40B4-BE49-F238E27FC236}">
                  <a16:creationId xmlns:a16="http://schemas.microsoft.com/office/drawing/2014/main" id="{8F0B9693-FF3A-6AEF-408C-D1A851FCD013}"/>
                </a:ext>
              </a:extLst>
            </p:cNvPr>
            <p:cNvSpPr/>
            <p:nvPr/>
          </p:nvSpPr>
          <p:spPr>
            <a:xfrm>
              <a:off x="6645397" y="2185387"/>
              <a:ext cx="805639" cy="1272960"/>
            </a:xfrm>
            <a:prstGeom prst="rect">
              <a:avLst/>
            </a:prstGeom>
            <a:noFill/>
            <a:ln w="12700">
              <a:gradFill>
                <a:gsLst>
                  <a:gs pos="0">
                    <a:srgbClr val="F58434"/>
                  </a:gs>
                  <a:gs pos="51000">
                    <a:schemeClr val="bg1"/>
                  </a:gs>
                  <a:gs pos="100000">
                    <a:srgbClr val="00ADE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Rectangle 35">
              <a:extLst>
                <a:ext uri="{FF2B5EF4-FFF2-40B4-BE49-F238E27FC236}">
                  <a16:creationId xmlns:a16="http://schemas.microsoft.com/office/drawing/2014/main" id="{4ACE3157-A933-6486-4C69-FB54DA4CC98E}"/>
                </a:ext>
              </a:extLst>
            </p:cNvPr>
            <p:cNvSpPr/>
            <p:nvPr/>
          </p:nvSpPr>
          <p:spPr>
            <a:xfrm>
              <a:off x="4966525" y="762726"/>
              <a:ext cx="4027173" cy="3729231"/>
            </a:xfrm>
            <a:prstGeom prst="rect">
              <a:avLst/>
            </a:prstGeom>
            <a:noFill/>
            <a:ln w="12700">
              <a:gradFill>
                <a:gsLst>
                  <a:gs pos="0">
                    <a:srgbClr val="F58434"/>
                  </a:gs>
                  <a:gs pos="51000">
                    <a:schemeClr val="bg1"/>
                  </a:gs>
                  <a:gs pos="100000">
                    <a:srgbClr val="00ADE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38" name="Groep 125">
            <a:extLst>
              <a:ext uri="{FF2B5EF4-FFF2-40B4-BE49-F238E27FC236}">
                <a16:creationId xmlns:a16="http://schemas.microsoft.com/office/drawing/2014/main" id="{6E49D1DF-E05F-1F70-14CC-BD073B6723EF}"/>
              </a:ext>
            </a:extLst>
          </p:cNvPr>
          <p:cNvGrpSpPr/>
          <p:nvPr/>
        </p:nvGrpSpPr>
        <p:grpSpPr>
          <a:xfrm>
            <a:off x="288584" y="3234191"/>
            <a:ext cx="180000" cy="180000"/>
            <a:chOff x="4558516" y="479735"/>
            <a:chExt cx="180000" cy="180000"/>
          </a:xfrm>
        </p:grpSpPr>
        <p:sp>
          <p:nvSpPr>
            <p:cNvPr id="39" name="Ovaal 126">
              <a:extLst>
                <a:ext uri="{FF2B5EF4-FFF2-40B4-BE49-F238E27FC236}">
                  <a16:creationId xmlns:a16="http://schemas.microsoft.com/office/drawing/2014/main" id="{0088B45F-30D3-C541-26B2-D17C7FC14A66}"/>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al 127">
              <a:extLst>
                <a:ext uri="{FF2B5EF4-FFF2-40B4-BE49-F238E27FC236}">
                  <a16:creationId xmlns:a16="http://schemas.microsoft.com/office/drawing/2014/main" id="{56C6358D-9E34-C92D-B4CB-10386E50EF2E}"/>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2" name="Groep 125">
            <a:extLst>
              <a:ext uri="{FF2B5EF4-FFF2-40B4-BE49-F238E27FC236}">
                <a16:creationId xmlns:a16="http://schemas.microsoft.com/office/drawing/2014/main" id="{E871A0A3-AE6E-E35F-0F4F-19AAC70A0D3F}"/>
              </a:ext>
            </a:extLst>
          </p:cNvPr>
          <p:cNvGrpSpPr/>
          <p:nvPr/>
        </p:nvGrpSpPr>
        <p:grpSpPr>
          <a:xfrm>
            <a:off x="277577" y="3745772"/>
            <a:ext cx="180000" cy="180000"/>
            <a:chOff x="4558516" y="479735"/>
            <a:chExt cx="180000" cy="180000"/>
          </a:xfrm>
        </p:grpSpPr>
        <p:sp>
          <p:nvSpPr>
            <p:cNvPr id="13" name="Ovaal 126">
              <a:extLst>
                <a:ext uri="{FF2B5EF4-FFF2-40B4-BE49-F238E27FC236}">
                  <a16:creationId xmlns:a16="http://schemas.microsoft.com/office/drawing/2014/main" id="{B11E0255-9E75-8DCE-4C90-3F799F6B9F9B}"/>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al 127">
              <a:extLst>
                <a:ext uri="{FF2B5EF4-FFF2-40B4-BE49-F238E27FC236}">
                  <a16:creationId xmlns:a16="http://schemas.microsoft.com/office/drawing/2014/main" id="{550F7FAA-A9B3-9123-AC74-61A187D396E9}"/>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5" name="Groep 125">
            <a:extLst>
              <a:ext uri="{FF2B5EF4-FFF2-40B4-BE49-F238E27FC236}">
                <a16:creationId xmlns:a16="http://schemas.microsoft.com/office/drawing/2014/main" id="{4CF4D62A-6B6B-BD23-6C20-7C46B62AE40D}"/>
              </a:ext>
            </a:extLst>
          </p:cNvPr>
          <p:cNvGrpSpPr/>
          <p:nvPr/>
        </p:nvGrpSpPr>
        <p:grpSpPr>
          <a:xfrm>
            <a:off x="288584" y="4252098"/>
            <a:ext cx="180000" cy="180000"/>
            <a:chOff x="4558516" y="479735"/>
            <a:chExt cx="180000" cy="180000"/>
          </a:xfrm>
        </p:grpSpPr>
        <p:sp>
          <p:nvSpPr>
            <p:cNvPr id="41" name="Ovaal 126">
              <a:extLst>
                <a:ext uri="{FF2B5EF4-FFF2-40B4-BE49-F238E27FC236}">
                  <a16:creationId xmlns:a16="http://schemas.microsoft.com/office/drawing/2014/main" id="{FBF2E026-1388-244C-AFD5-10F4AB1774BC}"/>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al 127">
              <a:extLst>
                <a:ext uri="{FF2B5EF4-FFF2-40B4-BE49-F238E27FC236}">
                  <a16:creationId xmlns:a16="http://schemas.microsoft.com/office/drawing/2014/main" id="{F242CA56-290E-718E-AC3F-38A9731E6E68}"/>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189831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AF75C-AE2C-62A4-F820-CE38BC54AC8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ED3ED22-A296-4E9E-8815-28C3EB5CAE8D}"/>
              </a:ext>
            </a:extLst>
          </p:cNvPr>
          <p:cNvSpPr>
            <a:spLocks noGrp="1"/>
          </p:cNvSpPr>
          <p:nvPr>
            <p:ph type="ctrTitle"/>
          </p:nvPr>
        </p:nvSpPr>
        <p:spPr>
          <a:xfrm>
            <a:off x="142562" y="109250"/>
            <a:ext cx="5441074" cy="465379"/>
          </a:xfrm>
        </p:spPr>
        <p:txBody>
          <a:bodyPr/>
          <a:lstStyle/>
          <a:p>
            <a:r>
              <a:rPr lang="nl-NL" sz="2800" dirty="0"/>
              <a:t>6. Wat gaan we doen?</a:t>
            </a:r>
            <a:endParaRPr lang="en-GB" sz="2800" dirty="0"/>
          </a:p>
        </p:txBody>
      </p:sp>
      <p:sp>
        <p:nvSpPr>
          <p:cNvPr id="28" name="Rechthoek 119">
            <a:extLst>
              <a:ext uri="{FF2B5EF4-FFF2-40B4-BE49-F238E27FC236}">
                <a16:creationId xmlns:a16="http://schemas.microsoft.com/office/drawing/2014/main" id="{61A27CEE-E93E-DCBB-D002-B8D44FA37161}"/>
              </a:ext>
            </a:extLst>
          </p:cNvPr>
          <p:cNvSpPr/>
          <p:nvPr/>
        </p:nvSpPr>
        <p:spPr>
          <a:xfrm>
            <a:off x="264609" y="2388825"/>
            <a:ext cx="4193166" cy="2454518"/>
          </a:xfrm>
          <a:prstGeom prst="rect">
            <a:avLst/>
          </a:prstGeom>
        </p:spPr>
        <p:txBody>
          <a:bodyPr wrap="square" lIns="91440" tIns="45720" rIns="91440" bIns="45720" anchor="t">
            <a:spAutoFit/>
          </a:bodyPr>
          <a:lstStyle/>
          <a:p>
            <a:pPr marL="171450" indent="-171450" fontAlgn="ctr">
              <a:lnSpc>
                <a:spcPts val="1600"/>
              </a:lnSpc>
              <a:spcBef>
                <a:spcPts val="600"/>
              </a:spcBef>
              <a:buFont typeface="Arial" panose="020B0604020202020204" pitchFamily="34" charset="0"/>
              <a:buChar char="•"/>
            </a:pPr>
            <a:r>
              <a:rPr lang="nl-NL" sz="1400" dirty="0"/>
              <a:t>Deze sectie is gericht op het prepareren van data</a:t>
            </a:r>
          </a:p>
          <a:p>
            <a:pPr marL="171450" indent="-171450" fontAlgn="ctr">
              <a:lnSpc>
                <a:spcPts val="1600"/>
              </a:lnSpc>
              <a:spcBef>
                <a:spcPts val="600"/>
              </a:spcBef>
              <a:buFont typeface="Arial" panose="020B0604020202020204" pitchFamily="34" charset="0"/>
              <a:buChar char="•"/>
            </a:pPr>
            <a:r>
              <a:rPr lang="nl-NL" sz="1400" dirty="0"/>
              <a:t>Vanuit Desktop ga je naar Power Query</a:t>
            </a:r>
          </a:p>
          <a:p>
            <a:pPr marL="171450" indent="-171450" fontAlgn="ctr">
              <a:lnSpc>
                <a:spcPts val="1600"/>
              </a:lnSpc>
              <a:spcBef>
                <a:spcPts val="600"/>
              </a:spcBef>
              <a:buFont typeface="Arial" panose="020B0604020202020204" pitchFamily="34" charset="0"/>
              <a:buChar char="•"/>
            </a:pPr>
            <a:r>
              <a:rPr lang="nl-NL" sz="1400" dirty="0"/>
              <a:t>Daarin kun je met de Taal M scripts maken die data inlaadt</a:t>
            </a:r>
          </a:p>
          <a:p>
            <a:pPr marL="171450" indent="-171450" fontAlgn="ctr">
              <a:lnSpc>
                <a:spcPts val="1600"/>
              </a:lnSpc>
              <a:spcBef>
                <a:spcPts val="600"/>
              </a:spcBef>
              <a:buFont typeface="Arial" panose="020B0604020202020204" pitchFamily="34" charset="0"/>
              <a:buChar char="•"/>
            </a:pPr>
            <a:r>
              <a:rPr lang="nl-NL" sz="1400" dirty="0"/>
              <a:t>Je kunt kolommen verwijderen, wijzigen, toevoegen, tabellen combineren, controles uitvoeren etc.</a:t>
            </a:r>
          </a:p>
          <a:p>
            <a:pPr marL="171450" indent="-171450" fontAlgn="ctr">
              <a:lnSpc>
                <a:spcPts val="1600"/>
              </a:lnSpc>
              <a:spcBef>
                <a:spcPts val="600"/>
              </a:spcBef>
              <a:buFont typeface="Arial" panose="020B0604020202020204" pitchFamily="34" charset="0"/>
              <a:buChar char="•"/>
            </a:pPr>
            <a:r>
              <a:rPr lang="nl-NL" sz="1400" dirty="0"/>
              <a:t>Naarmate een organisatie een betere datawarehouse heeft, hoef je hier minder te doen. Maar als je een verzameling Excel bestanden hebt krijg je het hier druk</a:t>
            </a:r>
          </a:p>
        </p:txBody>
      </p:sp>
      <p:cxnSp>
        <p:nvCxnSpPr>
          <p:cNvPr id="29" name="Rechte verbindingslijn 120">
            <a:extLst>
              <a:ext uri="{FF2B5EF4-FFF2-40B4-BE49-F238E27FC236}">
                <a16:creationId xmlns:a16="http://schemas.microsoft.com/office/drawing/2014/main" id="{A2C95E2B-EAA8-00E8-0144-E7EE0D4F59C0}"/>
              </a:ext>
            </a:extLst>
          </p:cNvPr>
          <p:cNvCxnSpPr>
            <a:cxnSpLocks/>
          </p:cNvCxnSpPr>
          <p:nvPr/>
        </p:nvCxnSpPr>
        <p:spPr>
          <a:xfrm>
            <a:off x="279614" y="2300924"/>
            <a:ext cx="4145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ep 121">
            <a:extLst>
              <a:ext uri="{FF2B5EF4-FFF2-40B4-BE49-F238E27FC236}">
                <a16:creationId xmlns:a16="http://schemas.microsoft.com/office/drawing/2014/main" id="{175F8FD5-A353-71CE-9A2A-FFC8860A5F07}"/>
              </a:ext>
            </a:extLst>
          </p:cNvPr>
          <p:cNvGrpSpPr/>
          <p:nvPr/>
        </p:nvGrpSpPr>
        <p:grpSpPr>
          <a:xfrm>
            <a:off x="301624" y="2453600"/>
            <a:ext cx="180000" cy="180000"/>
            <a:chOff x="4558516" y="479735"/>
            <a:chExt cx="180000" cy="180000"/>
          </a:xfrm>
        </p:grpSpPr>
        <p:sp>
          <p:nvSpPr>
            <p:cNvPr id="31" name="Ovaal 122">
              <a:extLst>
                <a:ext uri="{FF2B5EF4-FFF2-40B4-BE49-F238E27FC236}">
                  <a16:creationId xmlns:a16="http://schemas.microsoft.com/office/drawing/2014/main" id="{33F74DFA-D561-846C-245E-EF7153D6A23B}"/>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al 123">
              <a:extLst>
                <a:ext uri="{FF2B5EF4-FFF2-40B4-BE49-F238E27FC236}">
                  <a16:creationId xmlns:a16="http://schemas.microsoft.com/office/drawing/2014/main" id="{94E5CB1E-C392-6EE7-9825-3284C8DD34A0}"/>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3" name="Tekstvak 124">
            <a:extLst>
              <a:ext uri="{FF2B5EF4-FFF2-40B4-BE49-F238E27FC236}">
                <a16:creationId xmlns:a16="http://schemas.microsoft.com/office/drawing/2014/main" id="{013C7A8D-7850-3FBD-D006-C3DDB33C732C}"/>
              </a:ext>
            </a:extLst>
          </p:cNvPr>
          <p:cNvSpPr txBox="1"/>
          <p:nvPr/>
        </p:nvSpPr>
        <p:spPr>
          <a:xfrm>
            <a:off x="150302" y="1604481"/>
            <a:ext cx="4145358" cy="615553"/>
          </a:xfrm>
          <a:prstGeom prst="rect">
            <a:avLst/>
          </a:prstGeom>
          <a:noFill/>
        </p:spPr>
        <p:txBody>
          <a:bodyPr wrap="square" rtlCol="0">
            <a:spAutoFit/>
          </a:bodyPr>
          <a:lstStyle/>
          <a:p>
            <a:pPr algn="ctr"/>
            <a:r>
              <a:rPr lang="nl-NL" sz="2000" b="1" dirty="0"/>
              <a:t>Prepareren van data</a:t>
            </a:r>
          </a:p>
          <a:p>
            <a:pPr algn="ctr"/>
            <a:r>
              <a:rPr lang="nl-NL" sz="1400" dirty="0">
                <a:solidFill>
                  <a:srgbClr val="F68920"/>
                </a:solidFill>
              </a:rPr>
              <a:t>De eerste laag van Power BI</a:t>
            </a:r>
          </a:p>
        </p:txBody>
      </p:sp>
      <p:grpSp>
        <p:nvGrpSpPr>
          <p:cNvPr id="34" name="Groep 125">
            <a:extLst>
              <a:ext uri="{FF2B5EF4-FFF2-40B4-BE49-F238E27FC236}">
                <a16:creationId xmlns:a16="http://schemas.microsoft.com/office/drawing/2014/main" id="{3B7005EF-26FA-EE22-E6F5-33F906AB70E5}"/>
              </a:ext>
            </a:extLst>
          </p:cNvPr>
          <p:cNvGrpSpPr/>
          <p:nvPr/>
        </p:nvGrpSpPr>
        <p:grpSpPr>
          <a:xfrm>
            <a:off x="301624" y="3492210"/>
            <a:ext cx="180000" cy="180000"/>
            <a:chOff x="4558516" y="479735"/>
            <a:chExt cx="180000" cy="180000"/>
          </a:xfrm>
        </p:grpSpPr>
        <p:sp>
          <p:nvSpPr>
            <p:cNvPr id="35" name="Ovaal 126">
              <a:extLst>
                <a:ext uri="{FF2B5EF4-FFF2-40B4-BE49-F238E27FC236}">
                  <a16:creationId xmlns:a16="http://schemas.microsoft.com/office/drawing/2014/main" id="{6CA6231B-06E0-DCF6-6802-4D586F6F466A}"/>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al 127">
              <a:extLst>
                <a:ext uri="{FF2B5EF4-FFF2-40B4-BE49-F238E27FC236}">
                  <a16:creationId xmlns:a16="http://schemas.microsoft.com/office/drawing/2014/main" id="{85D64A07-50AF-6A72-1716-97766AEAAA2D}"/>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7" name="Groep 128">
            <a:extLst>
              <a:ext uri="{FF2B5EF4-FFF2-40B4-BE49-F238E27FC236}">
                <a16:creationId xmlns:a16="http://schemas.microsoft.com/office/drawing/2014/main" id="{1835F932-9858-5098-368E-F58441E20062}"/>
              </a:ext>
            </a:extLst>
          </p:cNvPr>
          <p:cNvGrpSpPr/>
          <p:nvPr/>
        </p:nvGrpSpPr>
        <p:grpSpPr>
          <a:xfrm>
            <a:off x="301624" y="2735617"/>
            <a:ext cx="180000" cy="180000"/>
            <a:chOff x="4558516" y="479735"/>
            <a:chExt cx="180000" cy="180000"/>
          </a:xfrm>
        </p:grpSpPr>
        <p:sp>
          <p:nvSpPr>
            <p:cNvPr id="38" name="Ovaal 129">
              <a:extLst>
                <a:ext uri="{FF2B5EF4-FFF2-40B4-BE49-F238E27FC236}">
                  <a16:creationId xmlns:a16="http://schemas.microsoft.com/office/drawing/2014/main" id="{C6EA3AD6-2218-D19A-FFD9-4430022E4616}"/>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al 130">
              <a:extLst>
                <a:ext uri="{FF2B5EF4-FFF2-40B4-BE49-F238E27FC236}">
                  <a16:creationId xmlns:a16="http://schemas.microsoft.com/office/drawing/2014/main" id="{C4F2D6C4-12A0-FADE-B9CA-FEE6708C54AE}"/>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 name="Cylinder 2">
            <a:extLst>
              <a:ext uri="{FF2B5EF4-FFF2-40B4-BE49-F238E27FC236}">
                <a16:creationId xmlns:a16="http://schemas.microsoft.com/office/drawing/2014/main" id="{8C554778-37FD-ED8E-C543-9DAB0613ABAF}"/>
              </a:ext>
            </a:extLst>
          </p:cNvPr>
          <p:cNvSpPr/>
          <p:nvPr/>
        </p:nvSpPr>
        <p:spPr>
          <a:xfrm>
            <a:off x="4283516" y="876232"/>
            <a:ext cx="900000" cy="900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SQL Server</a:t>
            </a:r>
            <a:endParaRPr lang="en-NL" dirty="0"/>
          </a:p>
        </p:txBody>
      </p:sp>
      <p:sp>
        <p:nvSpPr>
          <p:cNvPr id="42" name="Rectangle: Rounded Corners 41">
            <a:extLst>
              <a:ext uri="{FF2B5EF4-FFF2-40B4-BE49-F238E27FC236}">
                <a16:creationId xmlns:a16="http://schemas.microsoft.com/office/drawing/2014/main" id="{1C2CE2EA-68EA-3D59-21D6-80C9DC34B65F}"/>
              </a:ext>
            </a:extLst>
          </p:cNvPr>
          <p:cNvSpPr/>
          <p:nvPr/>
        </p:nvSpPr>
        <p:spPr>
          <a:xfrm>
            <a:off x="4733516" y="2491780"/>
            <a:ext cx="3815899" cy="2312731"/>
          </a:xfrm>
          <a:prstGeom prst="roundRect">
            <a:avLst>
              <a:gd name="adj" fmla="val 37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1" name="Graphic 50" descr="Internet with solid fill">
            <a:extLst>
              <a:ext uri="{FF2B5EF4-FFF2-40B4-BE49-F238E27FC236}">
                <a16:creationId xmlns:a16="http://schemas.microsoft.com/office/drawing/2014/main" id="{BED50E45-F842-591E-F3B4-D9F66D878F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5637" y="4274836"/>
            <a:ext cx="540000" cy="540000"/>
          </a:xfrm>
          <a:prstGeom prst="rect">
            <a:avLst/>
          </a:prstGeom>
        </p:spPr>
      </p:pic>
      <p:sp>
        <p:nvSpPr>
          <p:cNvPr id="56" name="TextBox 55">
            <a:extLst>
              <a:ext uri="{FF2B5EF4-FFF2-40B4-BE49-F238E27FC236}">
                <a16:creationId xmlns:a16="http://schemas.microsoft.com/office/drawing/2014/main" id="{20ED7073-36A6-72B4-1453-D3EBB260A0D7}"/>
              </a:ext>
            </a:extLst>
          </p:cNvPr>
          <p:cNvSpPr txBox="1"/>
          <p:nvPr/>
        </p:nvSpPr>
        <p:spPr>
          <a:xfrm>
            <a:off x="5323947" y="4500767"/>
            <a:ext cx="1356527" cy="276999"/>
          </a:xfrm>
          <a:prstGeom prst="rect">
            <a:avLst/>
          </a:prstGeom>
          <a:noFill/>
        </p:spPr>
        <p:txBody>
          <a:bodyPr wrap="square">
            <a:spAutoFit/>
          </a:bodyPr>
          <a:lstStyle/>
          <a:p>
            <a:r>
              <a:rPr lang="nl-NL" sz="1200" dirty="0"/>
              <a:t>Power BI Desktop</a:t>
            </a:r>
            <a:endParaRPr lang="en-NL" sz="1200" dirty="0"/>
          </a:p>
        </p:txBody>
      </p:sp>
      <p:sp>
        <p:nvSpPr>
          <p:cNvPr id="5" name="Flowchart: Internal Storage 4">
            <a:extLst>
              <a:ext uri="{FF2B5EF4-FFF2-40B4-BE49-F238E27FC236}">
                <a16:creationId xmlns:a16="http://schemas.microsoft.com/office/drawing/2014/main" id="{82A6787B-8111-6CF0-1559-CBDCD050A62D}"/>
              </a:ext>
            </a:extLst>
          </p:cNvPr>
          <p:cNvSpPr/>
          <p:nvPr/>
        </p:nvSpPr>
        <p:spPr>
          <a:xfrm>
            <a:off x="5321594" y="872125"/>
            <a:ext cx="900000" cy="900000"/>
          </a:xfrm>
          <a:prstGeom prst="flowChartInternalStorag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Excel</a:t>
            </a:r>
            <a:endParaRPr lang="en-NL" dirty="0"/>
          </a:p>
        </p:txBody>
      </p:sp>
      <p:sp>
        <p:nvSpPr>
          <p:cNvPr id="59" name="Flowchart: Internal Storage 58">
            <a:extLst>
              <a:ext uri="{FF2B5EF4-FFF2-40B4-BE49-F238E27FC236}">
                <a16:creationId xmlns:a16="http://schemas.microsoft.com/office/drawing/2014/main" id="{C82DE72F-7D36-7F29-C7D9-D98A878FD3A0}"/>
              </a:ext>
            </a:extLst>
          </p:cNvPr>
          <p:cNvSpPr/>
          <p:nvPr/>
        </p:nvSpPr>
        <p:spPr>
          <a:xfrm>
            <a:off x="6297316" y="876232"/>
            <a:ext cx="900000" cy="900000"/>
          </a:xfrm>
          <a:prstGeom prst="flowChartInternalStorag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CSV</a:t>
            </a:r>
            <a:endParaRPr lang="en-NL" dirty="0"/>
          </a:p>
        </p:txBody>
      </p:sp>
      <p:sp>
        <p:nvSpPr>
          <p:cNvPr id="7" name="Rectangle: Single Corner Snipped 6">
            <a:extLst>
              <a:ext uri="{FF2B5EF4-FFF2-40B4-BE49-F238E27FC236}">
                <a16:creationId xmlns:a16="http://schemas.microsoft.com/office/drawing/2014/main" id="{8780E4B7-DAE1-D39A-DC10-456E3700E5F3}"/>
              </a:ext>
            </a:extLst>
          </p:cNvPr>
          <p:cNvSpPr/>
          <p:nvPr/>
        </p:nvSpPr>
        <p:spPr>
          <a:xfrm>
            <a:off x="4733516" y="3028669"/>
            <a:ext cx="1629183" cy="418912"/>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Inschrijvingen</a:t>
            </a:r>
            <a:endParaRPr lang="en-NL" dirty="0"/>
          </a:p>
        </p:txBody>
      </p:sp>
      <p:sp>
        <p:nvSpPr>
          <p:cNvPr id="62" name="Rectangle: Single Corner Snipped 61">
            <a:extLst>
              <a:ext uri="{FF2B5EF4-FFF2-40B4-BE49-F238E27FC236}">
                <a16:creationId xmlns:a16="http://schemas.microsoft.com/office/drawing/2014/main" id="{2A1008BE-42B0-536C-2710-69129A2FAB68}"/>
              </a:ext>
            </a:extLst>
          </p:cNvPr>
          <p:cNvSpPr/>
          <p:nvPr/>
        </p:nvSpPr>
        <p:spPr>
          <a:xfrm>
            <a:off x="6747316" y="3029535"/>
            <a:ext cx="1206038" cy="418912"/>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Jaargang</a:t>
            </a:r>
            <a:endParaRPr lang="en-NL" dirty="0"/>
          </a:p>
        </p:txBody>
      </p:sp>
      <p:sp>
        <p:nvSpPr>
          <p:cNvPr id="63" name="Rectangle: Single Corner Snipped 62">
            <a:extLst>
              <a:ext uri="{FF2B5EF4-FFF2-40B4-BE49-F238E27FC236}">
                <a16:creationId xmlns:a16="http://schemas.microsoft.com/office/drawing/2014/main" id="{66840404-0621-872C-78EB-943237D2EB5A}"/>
              </a:ext>
            </a:extLst>
          </p:cNvPr>
          <p:cNvSpPr/>
          <p:nvPr/>
        </p:nvSpPr>
        <p:spPr>
          <a:xfrm>
            <a:off x="6747316" y="3894961"/>
            <a:ext cx="1208583" cy="418912"/>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Betalingen</a:t>
            </a:r>
            <a:endParaRPr lang="en-NL" dirty="0"/>
          </a:p>
        </p:txBody>
      </p:sp>
      <p:cxnSp>
        <p:nvCxnSpPr>
          <p:cNvPr id="9" name="Straight Arrow Connector 8">
            <a:extLst>
              <a:ext uri="{FF2B5EF4-FFF2-40B4-BE49-F238E27FC236}">
                <a16:creationId xmlns:a16="http://schemas.microsoft.com/office/drawing/2014/main" id="{9BA42865-B365-A5E6-E9D3-506529D8C639}"/>
              </a:ext>
            </a:extLst>
          </p:cNvPr>
          <p:cNvCxnSpPr>
            <a:cxnSpLocks/>
            <a:stCxn id="3" idx="3"/>
          </p:cNvCxnSpPr>
          <p:nvPr/>
        </p:nvCxnSpPr>
        <p:spPr>
          <a:xfrm>
            <a:off x="4733516" y="1776232"/>
            <a:ext cx="525722" cy="66929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F67E632-355A-1693-CD0E-513D6AC0BED4}"/>
              </a:ext>
            </a:extLst>
          </p:cNvPr>
          <p:cNvCxnSpPr>
            <a:cxnSpLocks/>
            <a:stCxn id="5" idx="2"/>
          </p:cNvCxnSpPr>
          <p:nvPr/>
        </p:nvCxnSpPr>
        <p:spPr>
          <a:xfrm>
            <a:off x="5771594" y="1772125"/>
            <a:ext cx="111328" cy="71747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8CC06F4-4AD7-F612-9694-A492CC32A752}"/>
              </a:ext>
            </a:extLst>
          </p:cNvPr>
          <p:cNvCxnSpPr>
            <a:cxnSpLocks/>
            <a:stCxn id="59" idx="2"/>
            <a:endCxn id="42" idx="0"/>
          </p:cNvCxnSpPr>
          <p:nvPr/>
        </p:nvCxnSpPr>
        <p:spPr>
          <a:xfrm flipH="1">
            <a:off x="6641466" y="1776232"/>
            <a:ext cx="105850" cy="71554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D4A415-BC41-82A3-7476-ED4C08FDE62B}"/>
              </a:ext>
            </a:extLst>
          </p:cNvPr>
          <p:cNvCxnSpPr>
            <a:cxnSpLocks/>
            <a:stCxn id="62" idx="1"/>
            <a:endCxn id="63" idx="3"/>
          </p:cNvCxnSpPr>
          <p:nvPr/>
        </p:nvCxnSpPr>
        <p:spPr>
          <a:xfrm>
            <a:off x="7350335" y="3448447"/>
            <a:ext cx="1273" cy="44651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1A16FED8-0085-E25A-D3F6-699B67CA56EE}"/>
              </a:ext>
            </a:extLst>
          </p:cNvPr>
          <p:cNvCxnSpPr>
            <a:cxnSpLocks/>
            <a:stCxn id="7" idx="0"/>
            <a:endCxn id="62" idx="2"/>
          </p:cNvCxnSpPr>
          <p:nvPr/>
        </p:nvCxnSpPr>
        <p:spPr>
          <a:xfrm>
            <a:off x="6362699" y="3238125"/>
            <a:ext cx="384617" cy="86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8" name="Picture 4" descr="Free Sap Logo Icon - Free Download Logos Logo Icons | IconScout">
            <a:extLst>
              <a:ext uri="{FF2B5EF4-FFF2-40B4-BE49-F238E27FC236}">
                <a16:creationId xmlns:a16="http://schemas.microsoft.com/office/drawing/2014/main" id="{C103DB9B-B423-F83B-B7FC-6D1AAECEB5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1594" y="654222"/>
            <a:ext cx="1344532" cy="12654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ep 125">
            <a:extLst>
              <a:ext uri="{FF2B5EF4-FFF2-40B4-BE49-F238E27FC236}">
                <a16:creationId xmlns:a16="http://schemas.microsoft.com/office/drawing/2014/main" id="{391969CE-C600-BE50-9036-D0CE9263756A}"/>
              </a:ext>
            </a:extLst>
          </p:cNvPr>
          <p:cNvGrpSpPr/>
          <p:nvPr/>
        </p:nvGrpSpPr>
        <p:grpSpPr>
          <a:xfrm>
            <a:off x="301624" y="3031357"/>
            <a:ext cx="180000" cy="180000"/>
            <a:chOff x="4558516" y="479735"/>
            <a:chExt cx="180000" cy="180000"/>
          </a:xfrm>
        </p:grpSpPr>
        <p:sp>
          <p:nvSpPr>
            <p:cNvPr id="6" name="Ovaal 126">
              <a:extLst>
                <a:ext uri="{FF2B5EF4-FFF2-40B4-BE49-F238E27FC236}">
                  <a16:creationId xmlns:a16="http://schemas.microsoft.com/office/drawing/2014/main" id="{733EE769-35FD-7C09-4652-778E7EA87A92}"/>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127">
              <a:extLst>
                <a:ext uri="{FF2B5EF4-FFF2-40B4-BE49-F238E27FC236}">
                  <a16:creationId xmlns:a16="http://schemas.microsoft.com/office/drawing/2014/main" id="{ED2CAC45-9D0F-6819-117B-CEA7A72F9566}"/>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0" name="Groep 125">
            <a:extLst>
              <a:ext uri="{FF2B5EF4-FFF2-40B4-BE49-F238E27FC236}">
                <a16:creationId xmlns:a16="http://schemas.microsoft.com/office/drawing/2014/main" id="{2CB5E5AC-0857-E62B-5D64-0AB0F0A4F385}"/>
              </a:ext>
            </a:extLst>
          </p:cNvPr>
          <p:cNvGrpSpPr/>
          <p:nvPr/>
        </p:nvGrpSpPr>
        <p:grpSpPr>
          <a:xfrm>
            <a:off x="308008" y="3953063"/>
            <a:ext cx="180000" cy="180000"/>
            <a:chOff x="4558516" y="479735"/>
            <a:chExt cx="180000" cy="180000"/>
          </a:xfrm>
        </p:grpSpPr>
        <p:sp>
          <p:nvSpPr>
            <p:cNvPr id="11" name="Ovaal 126">
              <a:extLst>
                <a:ext uri="{FF2B5EF4-FFF2-40B4-BE49-F238E27FC236}">
                  <a16:creationId xmlns:a16="http://schemas.microsoft.com/office/drawing/2014/main" id="{C0D49D6E-1CD1-55B8-AA00-CB7597A4C450}"/>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27">
              <a:extLst>
                <a:ext uri="{FF2B5EF4-FFF2-40B4-BE49-F238E27FC236}">
                  <a16:creationId xmlns:a16="http://schemas.microsoft.com/office/drawing/2014/main" id="{9DA99034-6BB2-EE31-5BCD-88256B6FB60D}"/>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15" name="Straight Arrow Connector 14">
            <a:extLst>
              <a:ext uri="{FF2B5EF4-FFF2-40B4-BE49-F238E27FC236}">
                <a16:creationId xmlns:a16="http://schemas.microsoft.com/office/drawing/2014/main" id="{B18449E2-2C9F-35A7-7132-FA2E9C69AF52}"/>
              </a:ext>
            </a:extLst>
          </p:cNvPr>
          <p:cNvCxnSpPr>
            <a:cxnSpLocks/>
          </p:cNvCxnSpPr>
          <p:nvPr/>
        </p:nvCxnSpPr>
        <p:spPr>
          <a:xfrm flipH="1">
            <a:off x="7874000" y="1601282"/>
            <a:ext cx="79354" cy="88831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31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1B364F-DB41-4D53-BDD2-ED5B26EA78B5}"/>
              </a:ext>
            </a:extLst>
          </p:cNvPr>
          <p:cNvSpPr>
            <a:spLocks noGrp="1"/>
          </p:cNvSpPr>
          <p:nvPr>
            <p:ph type="ctrTitle"/>
          </p:nvPr>
        </p:nvSpPr>
        <p:spPr>
          <a:xfrm>
            <a:off x="142562" y="109250"/>
            <a:ext cx="5441074" cy="465379"/>
          </a:xfrm>
        </p:spPr>
        <p:txBody>
          <a:bodyPr/>
          <a:lstStyle/>
          <a:p>
            <a:r>
              <a:rPr lang="nl-NL" sz="2800" dirty="0"/>
              <a:t>8. Wat gaan we doen?</a:t>
            </a:r>
            <a:endParaRPr lang="en-GB" sz="2800" dirty="0"/>
          </a:p>
        </p:txBody>
      </p:sp>
      <p:sp>
        <p:nvSpPr>
          <p:cNvPr id="3" name="Rechthoek 119">
            <a:extLst>
              <a:ext uri="{FF2B5EF4-FFF2-40B4-BE49-F238E27FC236}">
                <a16:creationId xmlns:a16="http://schemas.microsoft.com/office/drawing/2014/main" id="{1484337E-EDF7-4A62-8E3A-34B86FDE6CF0}"/>
              </a:ext>
            </a:extLst>
          </p:cNvPr>
          <p:cNvSpPr/>
          <p:nvPr/>
        </p:nvSpPr>
        <p:spPr>
          <a:xfrm>
            <a:off x="264609" y="2388825"/>
            <a:ext cx="4193166" cy="2095445"/>
          </a:xfrm>
          <a:prstGeom prst="rect">
            <a:avLst/>
          </a:prstGeom>
        </p:spPr>
        <p:txBody>
          <a:bodyPr wrap="square" lIns="91440" tIns="45720" rIns="91440" bIns="45720" anchor="t">
            <a:spAutoFit/>
          </a:bodyPr>
          <a:lstStyle/>
          <a:p>
            <a:pPr marL="171450" indent="-171450" fontAlgn="ctr">
              <a:lnSpc>
                <a:spcPts val="1600"/>
              </a:lnSpc>
              <a:spcBef>
                <a:spcPts val="600"/>
              </a:spcBef>
              <a:buFont typeface="Arial" panose="020B0604020202020204" pitchFamily="34" charset="0"/>
              <a:buChar char="•"/>
            </a:pPr>
            <a:r>
              <a:rPr lang="nl-NL" sz="1400" dirty="0"/>
              <a:t>Het </a:t>
            </a:r>
            <a:r>
              <a:rPr lang="nl-NL" sz="1400" b="1" dirty="0"/>
              <a:t>modelleren</a:t>
            </a:r>
            <a:r>
              <a:rPr lang="nl-NL" sz="1400" dirty="0"/>
              <a:t> in Power BI dient als doel om de velden en tabellen die zijn gecreëerd klaar te maken voor visuele weergave.</a:t>
            </a:r>
          </a:p>
          <a:p>
            <a:pPr marL="171450" indent="-171450" fontAlgn="ctr">
              <a:lnSpc>
                <a:spcPts val="1600"/>
              </a:lnSpc>
              <a:spcBef>
                <a:spcPts val="600"/>
              </a:spcBef>
              <a:buFont typeface="Arial" panose="020B0604020202020204" pitchFamily="34" charset="0"/>
              <a:buChar char="•"/>
            </a:pPr>
            <a:r>
              <a:rPr lang="nl-NL" sz="1400" dirty="0"/>
              <a:t>Met</a:t>
            </a:r>
            <a:r>
              <a:rPr lang="nl-NL" sz="1400" b="1" dirty="0"/>
              <a:t> DAX </a:t>
            </a:r>
            <a:r>
              <a:rPr lang="nl-NL" sz="1400" dirty="0"/>
              <a:t>kun je formules aanmaken waarmee gesommeerd, geteld, gemiddeldes of andere berekeningen worden gedaan. </a:t>
            </a:r>
          </a:p>
          <a:p>
            <a:pPr marL="171450" indent="-171450" fontAlgn="ctr">
              <a:lnSpc>
                <a:spcPts val="1600"/>
              </a:lnSpc>
              <a:spcBef>
                <a:spcPts val="600"/>
              </a:spcBef>
              <a:buFont typeface="Arial" panose="020B0604020202020204" pitchFamily="34" charset="0"/>
              <a:buChar char="•"/>
            </a:pPr>
            <a:r>
              <a:rPr lang="nl-NL" sz="1400" b="1" dirty="0"/>
              <a:t>Visualiseren</a:t>
            </a:r>
            <a:r>
              <a:rPr lang="nl-NL" sz="1400" dirty="0"/>
              <a:t> Hebben we al een keer gedaan. Op basis van prepareren en modelleren kun je nu nadenken over hoe je de informatie presenteert.</a:t>
            </a:r>
          </a:p>
        </p:txBody>
      </p:sp>
      <p:cxnSp>
        <p:nvCxnSpPr>
          <p:cNvPr id="4" name="Rechte verbindingslijn 120">
            <a:extLst>
              <a:ext uri="{FF2B5EF4-FFF2-40B4-BE49-F238E27FC236}">
                <a16:creationId xmlns:a16="http://schemas.microsoft.com/office/drawing/2014/main" id="{7DD9BD04-C3F2-4349-B4D4-9C43620581C3}"/>
              </a:ext>
            </a:extLst>
          </p:cNvPr>
          <p:cNvCxnSpPr>
            <a:cxnSpLocks/>
          </p:cNvCxnSpPr>
          <p:nvPr/>
        </p:nvCxnSpPr>
        <p:spPr>
          <a:xfrm>
            <a:off x="279614" y="2300924"/>
            <a:ext cx="4145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ep 121">
            <a:extLst>
              <a:ext uri="{FF2B5EF4-FFF2-40B4-BE49-F238E27FC236}">
                <a16:creationId xmlns:a16="http://schemas.microsoft.com/office/drawing/2014/main" id="{8742EBE5-640D-4406-951A-C6C225B0B3FD}"/>
              </a:ext>
            </a:extLst>
          </p:cNvPr>
          <p:cNvGrpSpPr/>
          <p:nvPr/>
        </p:nvGrpSpPr>
        <p:grpSpPr>
          <a:xfrm>
            <a:off x="301624" y="2453600"/>
            <a:ext cx="180000" cy="180000"/>
            <a:chOff x="4558516" y="479735"/>
            <a:chExt cx="180000" cy="180000"/>
          </a:xfrm>
        </p:grpSpPr>
        <p:sp>
          <p:nvSpPr>
            <p:cNvPr id="6" name="Ovaal 122">
              <a:extLst>
                <a:ext uri="{FF2B5EF4-FFF2-40B4-BE49-F238E27FC236}">
                  <a16:creationId xmlns:a16="http://schemas.microsoft.com/office/drawing/2014/main" id="{8DAE6FB3-8F12-4354-9331-AB192130FFC2}"/>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123">
              <a:extLst>
                <a:ext uri="{FF2B5EF4-FFF2-40B4-BE49-F238E27FC236}">
                  <a16:creationId xmlns:a16="http://schemas.microsoft.com/office/drawing/2014/main" id="{8DF762B1-75B1-4E0F-BBCC-DBAA72677E20}"/>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8" name="Tekstvak 124">
            <a:extLst>
              <a:ext uri="{FF2B5EF4-FFF2-40B4-BE49-F238E27FC236}">
                <a16:creationId xmlns:a16="http://schemas.microsoft.com/office/drawing/2014/main" id="{E45FBFEF-1F8A-4C73-A559-D435FF5D6521}"/>
              </a:ext>
            </a:extLst>
          </p:cNvPr>
          <p:cNvSpPr txBox="1"/>
          <p:nvPr/>
        </p:nvSpPr>
        <p:spPr>
          <a:xfrm>
            <a:off x="150302" y="1604481"/>
            <a:ext cx="4145358" cy="830997"/>
          </a:xfrm>
          <a:prstGeom prst="rect">
            <a:avLst/>
          </a:prstGeom>
          <a:noFill/>
        </p:spPr>
        <p:txBody>
          <a:bodyPr wrap="square" rtlCol="0">
            <a:spAutoFit/>
          </a:bodyPr>
          <a:lstStyle/>
          <a:p>
            <a:pPr algn="ctr"/>
            <a:r>
              <a:rPr lang="nl-NL" sz="2000" b="1" dirty="0"/>
              <a:t>Modelleren van data</a:t>
            </a:r>
          </a:p>
          <a:p>
            <a:pPr algn="ctr"/>
            <a:r>
              <a:rPr lang="nl-NL" sz="1400" dirty="0">
                <a:solidFill>
                  <a:srgbClr val="F68920"/>
                </a:solidFill>
              </a:rPr>
              <a:t>De middelste en bovenste lagen van Power BI</a:t>
            </a:r>
          </a:p>
          <a:p>
            <a:pPr algn="ctr"/>
            <a:endParaRPr lang="nl-NL" sz="1400" dirty="0">
              <a:solidFill>
                <a:srgbClr val="F68920"/>
              </a:solidFill>
            </a:endParaRPr>
          </a:p>
        </p:txBody>
      </p:sp>
      <p:grpSp>
        <p:nvGrpSpPr>
          <p:cNvPr id="9" name="Groep 125">
            <a:extLst>
              <a:ext uri="{FF2B5EF4-FFF2-40B4-BE49-F238E27FC236}">
                <a16:creationId xmlns:a16="http://schemas.microsoft.com/office/drawing/2014/main" id="{DC4D6EAF-DB33-45D8-B67A-22FDEB2297AD}"/>
              </a:ext>
            </a:extLst>
          </p:cNvPr>
          <p:cNvGrpSpPr/>
          <p:nvPr/>
        </p:nvGrpSpPr>
        <p:grpSpPr>
          <a:xfrm>
            <a:off x="301624" y="3140115"/>
            <a:ext cx="180000" cy="180000"/>
            <a:chOff x="4558516" y="479735"/>
            <a:chExt cx="180000" cy="180000"/>
          </a:xfrm>
        </p:grpSpPr>
        <p:sp>
          <p:nvSpPr>
            <p:cNvPr id="10" name="Ovaal 126">
              <a:extLst>
                <a:ext uri="{FF2B5EF4-FFF2-40B4-BE49-F238E27FC236}">
                  <a16:creationId xmlns:a16="http://schemas.microsoft.com/office/drawing/2014/main" id="{F4E7984C-341D-4425-BA36-3E2EA7F3CF80}"/>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27">
              <a:extLst>
                <a:ext uri="{FF2B5EF4-FFF2-40B4-BE49-F238E27FC236}">
                  <a16:creationId xmlns:a16="http://schemas.microsoft.com/office/drawing/2014/main" id="{60DA5F4D-7D07-40D5-B703-5A19D8BE5EC8}"/>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8" name="Groep 125">
            <a:extLst>
              <a:ext uri="{FF2B5EF4-FFF2-40B4-BE49-F238E27FC236}">
                <a16:creationId xmlns:a16="http://schemas.microsoft.com/office/drawing/2014/main" id="{328D77FC-1159-487F-8A2B-894C3D45FA20}"/>
              </a:ext>
            </a:extLst>
          </p:cNvPr>
          <p:cNvGrpSpPr/>
          <p:nvPr/>
        </p:nvGrpSpPr>
        <p:grpSpPr>
          <a:xfrm>
            <a:off x="301624" y="3810656"/>
            <a:ext cx="180000" cy="180000"/>
            <a:chOff x="4558516" y="479735"/>
            <a:chExt cx="180000" cy="180000"/>
          </a:xfrm>
        </p:grpSpPr>
        <p:sp>
          <p:nvSpPr>
            <p:cNvPr id="39" name="Ovaal 126">
              <a:extLst>
                <a:ext uri="{FF2B5EF4-FFF2-40B4-BE49-F238E27FC236}">
                  <a16:creationId xmlns:a16="http://schemas.microsoft.com/office/drawing/2014/main" id="{1C050A67-7227-407F-9EAD-72FFC80B064D}"/>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al 127">
              <a:extLst>
                <a:ext uri="{FF2B5EF4-FFF2-40B4-BE49-F238E27FC236}">
                  <a16:creationId xmlns:a16="http://schemas.microsoft.com/office/drawing/2014/main" id="{77CDFC8A-7F42-49B7-B54A-714E87B0E00E}"/>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026" name="Picture 2" descr="Image shows an illustration of a star schema.">
            <a:extLst>
              <a:ext uri="{FF2B5EF4-FFF2-40B4-BE49-F238E27FC236}">
                <a16:creationId xmlns:a16="http://schemas.microsoft.com/office/drawing/2014/main" id="{652EF8B3-E691-0380-3E38-9622256A0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967" y="1461556"/>
            <a:ext cx="4704058" cy="3212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01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ACB8-99AD-A15C-AD0B-29BEA549966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43EAFC-A655-8CF6-82E8-2FC4A8E7A5A7}"/>
              </a:ext>
            </a:extLst>
          </p:cNvPr>
          <p:cNvSpPr>
            <a:spLocks noGrp="1"/>
          </p:cNvSpPr>
          <p:nvPr>
            <p:ph type="ctrTitle"/>
          </p:nvPr>
        </p:nvSpPr>
        <p:spPr>
          <a:xfrm>
            <a:off x="142562" y="109250"/>
            <a:ext cx="5441074" cy="465379"/>
          </a:xfrm>
        </p:spPr>
        <p:txBody>
          <a:bodyPr/>
          <a:lstStyle/>
          <a:p>
            <a:r>
              <a:rPr lang="nl-NL" sz="2800" dirty="0"/>
              <a:t>8. </a:t>
            </a:r>
            <a:r>
              <a:rPr lang="nl-NL" sz="2800" dirty="0" err="1"/>
              <a:t>Dax</a:t>
            </a:r>
            <a:r>
              <a:rPr lang="nl-NL" sz="2800" dirty="0"/>
              <a:t> in Vogelvlucht</a:t>
            </a:r>
            <a:endParaRPr lang="en-GB" sz="2800" dirty="0"/>
          </a:p>
        </p:txBody>
      </p:sp>
      <p:sp>
        <p:nvSpPr>
          <p:cNvPr id="3" name="Rechthoek 119">
            <a:extLst>
              <a:ext uri="{FF2B5EF4-FFF2-40B4-BE49-F238E27FC236}">
                <a16:creationId xmlns:a16="http://schemas.microsoft.com/office/drawing/2014/main" id="{402BEE13-28E0-C69C-D338-3995F2165297}"/>
              </a:ext>
            </a:extLst>
          </p:cNvPr>
          <p:cNvSpPr/>
          <p:nvPr/>
        </p:nvSpPr>
        <p:spPr>
          <a:xfrm>
            <a:off x="337624" y="744175"/>
            <a:ext cx="6552126" cy="4180632"/>
          </a:xfrm>
          <a:prstGeom prst="rect">
            <a:avLst/>
          </a:prstGeom>
        </p:spPr>
        <p:txBody>
          <a:bodyPr wrap="square" lIns="91440" tIns="45720" rIns="91440" bIns="45720" anchor="t">
            <a:spAutoFit/>
          </a:bodyPr>
          <a:lstStyle/>
          <a:p>
            <a:pPr marL="171450" indent="-171450" fontAlgn="ctr">
              <a:lnSpc>
                <a:spcPts val="1600"/>
              </a:lnSpc>
              <a:spcBef>
                <a:spcPts val="600"/>
              </a:spcBef>
              <a:buFont typeface="Arial" panose="020B0604020202020204" pitchFamily="34" charset="0"/>
              <a:buChar char="•"/>
            </a:pPr>
            <a:r>
              <a:rPr lang="nl-NL" sz="1600" dirty="0"/>
              <a:t>DAX is een taal om met formules </a:t>
            </a:r>
          </a:p>
          <a:p>
            <a:pPr marL="628650" lvl="1" indent="-171450" fontAlgn="ctr">
              <a:lnSpc>
                <a:spcPts val="1600"/>
              </a:lnSpc>
              <a:spcBef>
                <a:spcPts val="600"/>
              </a:spcBef>
              <a:buFont typeface="Arial" panose="020B0604020202020204" pitchFamily="34" charset="0"/>
              <a:buChar char="•"/>
            </a:pPr>
            <a:r>
              <a:rPr lang="nl-NL" sz="1600" dirty="0" err="1"/>
              <a:t>measures</a:t>
            </a:r>
            <a:r>
              <a:rPr lang="nl-NL" sz="1600" dirty="0"/>
              <a:t> aanmaken</a:t>
            </a:r>
          </a:p>
          <a:p>
            <a:pPr marL="628650" lvl="1" indent="-171450" fontAlgn="ctr">
              <a:lnSpc>
                <a:spcPts val="1600"/>
              </a:lnSpc>
              <a:spcBef>
                <a:spcPts val="600"/>
              </a:spcBef>
              <a:buFont typeface="Arial" panose="020B0604020202020204" pitchFamily="34" charset="0"/>
              <a:buChar char="•"/>
            </a:pPr>
            <a:r>
              <a:rPr lang="nl-NL" sz="1600" dirty="0"/>
              <a:t>tabellen aan te maken.</a:t>
            </a:r>
          </a:p>
          <a:p>
            <a:pPr marL="628650" lvl="1" indent="-171450" fontAlgn="ctr">
              <a:lnSpc>
                <a:spcPts val="1600"/>
              </a:lnSpc>
              <a:spcBef>
                <a:spcPts val="600"/>
              </a:spcBef>
              <a:buFont typeface="Arial" panose="020B0604020202020204" pitchFamily="34" charset="0"/>
              <a:buChar char="•"/>
            </a:pPr>
            <a:r>
              <a:rPr lang="nl-NL" sz="1600" dirty="0"/>
              <a:t>Kolommen aan te maken (liever in powerquery of </a:t>
            </a:r>
            <a:r>
              <a:rPr lang="nl-NL" sz="1600" dirty="0" err="1"/>
              <a:t>bronssyteem</a:t>
            </a:r>
            <a:r>
              <a:rPr lang="nl-NL" sz="1600" dirty="0"/>
              <a:t>)</a:t>
            </a:r>
          </a:p>
          <a:p>
            <a:pPr marL="171450" indent="-171450" fontAlgn="ctr">
              <a:lnSpc>
                <a:spcPts val="1600"/>
              </a:lnSpc>
              <a:spcBef>
                <a:spcPts val="600"/>
              </a:spcBef>
              <a:buFont typeface="Arial" panose="020B0604020202020204" pitchFamily="34" charset="0"/>
              <a:buChar char="•"/>
            </a:pPr>
            <a:r>
              <a:rPr lang="nl-NL" sz="1600" dirty="0" err="1"/>
              <a:t>Measures</a:t>
            </a:r>
            <a:r>
              <a:rPr lang="nl-NL" sz="1600" dirty="0"/>
              <a:t> kunnen resulteren in een:</a:t>
            </a:r>
          </a:p>
          <a:p>
            <a:pPr marL="628650" lvl="1" indent="-171450" fontAlgn="ctr">
              <a:lnSpc>
                <a:spcPts val="1600"/>
              </a:lnSpc>
              <a:spcBef>
                <a:spcPts val="600"/>
              </a:spcBef>
              <a:buFont typeface="Arial" panose="020B0604020202020204" pitchFamily="34" charset="0"/>
              <a:buChar char="•"/>
            </a:pPr>
            <a:r>
              <a:rPr lang="nl-NL" sz="1600" dirty="0"/>
              <a:t>Een tekst</a:t>
            </a:r>
          </a:p>
          <a:p>
            <a:pPr marL="628650" lvl="1" indent="-171450" fontAlgn="ctr">
              <a:lnSpc>
                <a:spcPts val="1600"/>
              </a:lnSpc>
              <a:spcBef>
                <a:spcPts val="600"/>
              </a:spcBef>
              <a:buFont typeface="Arial" panose="020B0604020202020204" pitchFamily="34" charset="0"/>
              <a:buChar char="•"/>
            </a:pPr>
            <a:r>
              <a:rPr lang="nl-NL" sz="1600" dirty="0"/>
              <a:t>Een Kleur</a:t>
            </a:r>
          </a:p>
          <a:p>
            <a:pPr marL="628650" lvl="1" indent="-171450" fontAlgn="ctr">
              <a:lnSpc>
                <a:spcPts val="1600"/>
              </a:lnSpc>
              <a:spcBef>
                <a:spcPts val="600"/>
              </a:spcBef>
              <a:buFont typeface="Arial" panose="020B0604020202020204" pitchFamily="34" charset="0"/>
              <a:buChar char="•"/>
            </a:pPr>
            <a:r>
              <a:rPr lang="nl-NL" sz="1600" dirty="0"/>
              <a:t>Een getal</a:t>
            </a:r>
          </a:p>
          <a:p>
            <a:pPr marL="171450" indent="-171450" fontAlgn="ctr">
              <a:lnSpc>
                <a:spcPts val="1600"/>
              </a:lnSpc>
              <a:spcBef>
                <a:spcPts val="600"/>
              </a:spcBef>
              <a:buFont typeface="Arial" panose="020B0604020202020204" pitchFamily="34" charset="0"/>
              <a:buChar char="•"/>
            </a:pPr>
            <a:endParaRPr lang="nl-NL" sz="1600" dirty="0"/>
          </a:p>
          <a:p>
            <a:pPr marL="171450" indent="-171450" fontAlgn="ctr">
              <a:lnSpc>
                <a:spcPts val="1600"/>
              </a:lnSpc>
              <a:spcBef>
                <a:spcPts val="600"/>
              </a:spcBef>
              <a:buFont typeface="Arial" panose="020B0604020202020204" pitchFamily="34" charset="0"/>
              <a:buChar char="•"/>
            </a:pPr>
            <a:r>
              <a:rPr lang="nl-NL" sz="1600" dirty="0"/>
              <a:t>De standaard optellingen zijn SUM, COUNTROWS, AVERAGE, MAX en MIN</a:t>
            </a:r>
          </a:p>
          <a:p>
            <a:pPr marL="171450" indent="-171450" fontAlgn="ctr">
              <a:lnSpc>
                <a:spcPts val="1600"/>
              </a:lnSpc>
              <a:spcBef>
                <a:spcPts val="600"/>
              </a:spcBef>
              <a:buFont typeface="Arial" panose="020B0604020202020204" pitchFamily="34" charset="0"/>
              <a:buChar char="•"/>
            </a:pPr>
            <a:r>
              <a:rPr lang="nl-NL" sz="1600" dirty="0"/>
              <a:t>Filters kun je toepassen met behulp van CALCULATE</a:t>
            </a:r>
          </a:p>
          <a:p>
            <a:pPr marL="171450" indent="-171450" fontAlgn="ctr">
              <a:lnSpc>
                <a:spcPts val="1600"/>
              </a:lnSpc>
              <a:spcBef>
                <a:spcPts val="600"/>
              </a:spcBef>
              <a:buFont typeface="Arial" panose="020B0604020202020204" pitchFamily="34" charset="0"/>
              <a:buChar char="•"/>
            </a:pPr>
            <a:r>
              <a:rPr lang="nl-NL" sz="1600" dirty="0"/>
              <a:t>DAX kun je bewerken </a:t>
            </a:r>
            <a:r>
              <a:rPr lang="nl-NL" sz="1600" dirty="0" err="1"/>
              <a:t>bovin</a:t>
            </a:r>
            <a:r>
              <a:rPr lang="nl-NL" sz="1600" dirty="0"/>
              <a:t> in het formule venster</a:t>
            </a:r>
          </a:p>
          <a:p>
            <a:pPr marL="171450" indent="-171450" fontAlgn="ctr">
              <a:lnSpc>
                <a:spcPts val="1600"/>
              </a:lnSpc>
              <a:spcBef>
                <a:spcPts val="600"/>
              </a:spcBef>
              <a:buFont typeface="Arial" panose="020B0604020202020204" pitchFamily="34" charset="0"/>
              <a:buChar char="•"/>
            </a:pPr>
            <a:r>
              <a:rPr lang="nl-NL" sz="1600" dirty="0"/>
              <a:t>DAX </a:t>
            </a:r>
            <a:r>
              <a:rPr lang="nl-NL" sz="1600" dirty="0" err="1"/>
              <a:t>measures</a:t>
            </a:r>
            <a:r>
              <a:rPr lang="nl-NL" sz="1600" dirty="0"/>
              <a:t> kun je aan een tabel toewijzen en standaard opmaak instellen</a:t>
            </a:r>
          </a:p>
          <a:p>
            <a:pPr fontAlgn="ctr">
              <a:lnSpc>
                <a:spcPts val="1600"/>
              </a:lnSpc>
              <a:spcBef>
                <a:spcPts val="600"/>
              </a:spcBef>
            </a:pPr>
            <a:endParaRPr lang="nl-NL" sz="1600" dirty="0"/>
          </a:p>
        </p:txBody>
      </p:sp>
      <p:grpSp>
        <p:nvGrpSpPr>
          <p:cNvPr id="5" name="Groep 121">
            <a:extLst>
              <a:ext uri="{FF2B5EF4-FFF2-40B4-BE49-F238E27FC236}">
                <a16:creationId xmlns:a16="http://schemas.microsoft.com/office/drawing/2014/main" id="{430AE1FD-3BE1-AD08-285E-4EA20DF38539}"/>
              </a:ext>
            </a:extLst>
          </p:cNvPr>
          <p:cNvGrpSpPr/>
          <p:nvPr/>
        </p:nvGrpSpPr>
        <p:grpSpPr>
          <a:xfrm>
            <a:off x="5965824" y="341939"/>
            <a:ext cx="180000" cy="180000"/>
            <a:chOff x="4558516" y="479735"/>
            <a:chExt cx="180000" cy="180000"/>
          </a:xfrm>
        </p:grpSpPr>
        <p:sp>
          <p:nvSpPr>
            <p:cNvPr id="6" name="Ovaal 122">
              <a:extLst>
                <a:ext uri="{FF2B5EF4-FFF2-40B4-BE49-F238E27FC236}">
                  <a16:creationId xmlns:a16="http://schemas.microsoft.com/office/drawing/2014/main" id="{100476CD-BC61-A617-FD3F-5071EF1E7C2D}"/>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123">
              <a:extLst>
                <a:ext uri="{FF2B5EF4-FFF2-40B4-BE49-F238E27FC236}">
                  <a16:creationId xmlns:a16="http://schemas.microsoft.com/office/drawing/2014/main" id="{9B3F5494-08BD-92DC-EBFE-17BE32A71DFD}"/>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336543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A7AA7-42E7-1B5B-4CB3-50490F82FC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7323893-7BE1-4863-3F45-8EFAF8B64A1D}"/>
              </a:ext>
            </a:extLst>
          </p:cNvPr>
          <p:cNvSpPr>
            <a:spLocks noGrp="1"/>
          </p:cNvSpPr>
          <p:nvPr>
            <p:ph type="ctrTitle"/>
          </p:nvPr>
        </p:nvSpPr>
        <p:spPr>
          <a:xfrm>
            <a:off x="142562" y="109250"/>
            <a:ext cx="5441074" cy="465379"/>
          </a:xfrm>
        </p:spPr>
        <p:txBody>
          <a:bodyPr/>
          <a:lstStyle/>
          <a:p>
            <a:r>
              <a:rPr lang="en-GB" sz="2800" dirty="0" err="1"/>
              <a:t>PowerQuery</a:t>
            </a:r>
            <a:r>
              <a:rPr lang="en-GB" sz="2800" dirty="0"/>
              <a:t> in </a:t>
            </a:r>
            <a:r>
              <a:rPr lang="en-GB" sz="2800" dirty="0" err="1"/>
              <a:t>vogelvlucht</a:t>
            </a:r>
            <a:endParaRPr lang="en-GB" sz="2800" dirty="0"/>
          </a:p>
        </p:txBody>
      </p:sp>
      <p:pic>
        <p:nvPicPr>
          <p:cNvPr id="7" name="Picture 6">
            <a:extLst>
              <a:ext uri="{FF2B5EF4-FFF2-40B4-BE49-F238E27FC236}">
                <a16:creationId xmlns:a16="http://schemas.microsoft.com/office/drawing/2014/main" id="{EEF8F8E6-D14F-9349-5400-EBC2DD30CF0C}"/>
              </a:ext>
            </a:extLst>
          </p:cNvPr>
          <p:cNvPicPr>
            <a:picLocks noChangeAspect="1"/>
          </p:cNvPicPr>
          <p:nvPr/>
        </p:nvPicPr>
        <p:blipFill>
          <a:blip r:embed="rId3"/>
          <a:stretch>
            <a:fillRect/>
          </a:stretch>
        </p:blipFill>
        <p:spPr>
          <a:xfrm>
            <a:off x="228600" y="574629"/>
            <a:ext cx="7778750" cy="4492300"/>
          </a:xfrm>
          <a:prstGeom prst="rect">
            <a:avLst/>
          </a:prstGeom>
        </p:spPr>
      </p:pic>
    </p:spTree>
    <p:extLst>
      <p:ext uri="{BB962C8B-B14F-4D97-AF65-F5344CB8AC3E}">
        <p14:creationId xmlns:p14="http://schemas.microsoft.com/office/powerpoint/2010/main" val="3299104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1B364F-DB41-4D53-BDD2-ED5B26EA78B5}"/>
              </a:ext>
            </a:extLst>
          </p:cNvPr>
          <p:cNvSpPr>
            <a:spLocks noGrp="1"/>
          </p:cNvSpPr>
          <p:nvPr>
            <p:ph type="ctrTitle"/>
          </p:nvPr>
        </p:nvSpPr>
        <p:spPr>
          <a:xfrm>
            <a:off x="142562" y="109250"/>
            <a:ext cx="5441074" cy="465379"/>
          </a:xfrm>
        </p:spPr>
        <p:txBody>
          <a:bodyPr/>
          <a:lstStyle/>
          <a:p>
            <a:r>
              <a:rPr lang="nl-NL" sz="2800" dirty="0"/>
              <a:t>7. Aan de slag</a:t>
            </a:r>
            <a:endParaRPr lang="en-GB" sz="2800" dirty="0"/>
          </a:p>
        </p:txBody>
      </p:sp>
      <p:sp>
        <p:nvSpPr>
          <p:cNvPr id="16" name="Rechthoek 119">
            <a:extLst>
              <a:ext uri="{FF2B5EF4-FFF2-40B4-BE49-F238E27FC236}">
                <a16:creationId xmlns:a16="http://schemas.microsoft.com/office/drawing/2014/main" id="{7E4FDD3A-A992-46BB-B3B3-6F1548421B92}"/>
              </a:ext>
            </a:extLst>
          </p:cNvPr>
          <p:cNvSpPr/>
          <p:nvPr/>
        </p:nvSpPr>
        <p:spPr>
          <a:xfrm>
            <a:off x="264609" y="2388825"/>
            <a:ext cx="4193166" cy="1274708"/>
          </a:xfrm>
          <a:prstGeom prst="rect">
            <a:avLst/>
          </a:prstGeom>
        </p:spPr>
        <p:txBody>
          <a:bodyPr wrap="square" lIns="91440" tIns="45720" rIns="91440" bIns="45720" anchor="t">
            <a:spAutoFit/>
          </a:bodyPr>
          <a:lstStyle/>
          <a:p>
            <a:pPr marL="171450" indent="-171450" fontAlgn="ctr">
              <a:lnSpc>
                <a:spcPts val="1600"/>
              </a:lnSpc>
              <a:spcBef>
                <a:spcPts val="600"/>
              </a:spcBef>
              <a:buFont typeface="Arial" panose="020B0604020202020204" pitchFamily="34" charset="0"/>
              <a:buChar char="•"/>
            </a:pPr>
            <a:r>
              <a:rPr lang="nl-NL" sz="1400" dirty="0"/>
              <a:t>Tijdens dit deel van de training leer je datatypes controleren, het model wat opschonen</a:t>
            </a:r>
          </a:p>
          <a:p>
            <a:pPr marL="171450" indent="-171450" fontAlgn="ctr">
              <a:lnSpc>
                <a:spcPts val="1600"/>
              </a:lnSpc>
              <a:spcBef>
                <a:spcPts val="600"/>
              </a:spcBef>
              <a:buFont typeface="Arial" panose="020B0604020202020204" pitchFamily="34" charset="0"/>
              <a:buChar char="•"/>
            </a:pPr>
            <a:r>
              <a:rPr lang="nl-NL" sz="1400" dirty="0"/>
              <a:t>Daarna gaan jullie verder met data </a:t>
            </a:r>
            <a:r>
              <a:rPr lang="nl-NL" sz="1400" dirty="0" err="1"/>
              <a:t>formatting</a:t>
            </a:r>
            <a:r>
              <a:rPr lang="nl-NL" sz="1400" dirty="0"/>
              <a:t> en uiteindelijk de visuele rapportages.</a:t>
            </a:r>
          </a:p>
          <a:p>
            <a:pPr marL="171450" indent="-171450" fontAlgn="ctr">
              <a:lnSpc>
                <a:spcPts val="1600"/>
              </a:lnSpc>
              <a:spcBef>
                <a:spcPts val="600"/>
              </a:spcBef>
              <a:buFont typeface="Arial" panose="020B0604020202020204" pitchFamily="34" charset="0"/>
              <a:buChar char="•"/>
            </a:pPr>
            <a:r>
              <a:rPr lang="nl-NL" sz="1400" dirty="0"/>
              <a:t>Ga naar de Sectie “End-</a:t>
            </a:r>
            <a:r>
              <a:rPr lang="nl-NL" sz="1400" dirty="0" err="1"/>
              <a:t>to</a:t>
            </a:r>
            <a:r>
              <a:rPr lang="nl-NL" sz="1400" dirty="0"/>
              <a:t>-End Rapportage”</a:t>
            </a:r>
          </a:p>
        </p:txBody>
      </p:sp>
      <p:cxnSp>
        <p:nvCxnSpPr>
          <p:cNvPr id="17" name="Rechte verbindingslijn 120">
            <a:extLst>
              <a:ext uri="{FF2B5EF4-FFF2-40B4-BE49-F238E27FC236}">
                <a16:creationId xmlns:a16="http://schemas.microsoft.com/office/drawing/2014/main" id="{7B6BB01D-9E04-40AB-A76F-53CD2A998CF1}"/>
              </a:ext>
            </a:extLst>
          </p:cNvPr>
          <p:cNvCxnSpPr>
            <a:cxnSpLocks/>
          </p:cNvCxnSpPr>
          <p:nvPr/>
        </p:nvCxnSpPr>
        <p:spPr>
          <a:xfrm>
            <a:off x="279614" y="2300924"/>
            <a:ext cx="4145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kstvak 124">
            <a:extLst>
              <a:ext uri="{FF2B5EF4-FFF2-40B4-BE49-F238E27FC236}">
                <a16:creationId xmlns:a16="http://schemas.microsoft.com/office/drawing/2014/main" id="{CB22007A-8A12-43A1-8B1C-BE0EE4246054}"/>
              </a:ext>
            </a:extLst>
          </p:cNvPr>
          <p:cNvSpPr txBox="1"/>
          <p:nvPr/>
        </p:nvSpPr>
        <p:spPr>
          <a:xfrm>
            <a:off x="150302" y="1604481"/>
            <a:ext cx="4145358" cy="615553"/>
          </a:xfrm>
          <a:prstGeom prst="rect">
            <a:avLst/>
          </a:prstGeom>
          <a:noFill/>
        </p:spPr>
        <p:txBody>
          <a:bodyPr wrap="square" rtlCol="0">
            <a:spAutoFit/>
          </a:bodyPr>
          <a:lstStyle/>
          <a:p>
            <a:pPr algn="ctr"/>
            <a:r>
              <a:rPr lang="nl-NL" sz="2000" b="1" dirty="0"/>
              <a:t>Deel 2 van de Hands-on training</a:t>
            </a:r>
          </a:p>
          <a:p>
            <a:pPr algn="ctr"/>
            <a:r>
              <a:rPr lang="nl-NL" sz="1400" dirty="0">
                <a:solidFill>
                  <a:srgbClr val="F68920"/>
                </a:solidFill>
              </a:rPr>
              <a:t>Data formatteren en visualiseren</a:t>
            </a:r>
          </a:p>
        </p:txBody>
      </p:sp>
      <p:grpSp>
        <p:nvGrpSpPr>
          <p:cNvPr id="22" name="Groep 125">
            <a:extLst>
              <a:ext uri="{FF2B5EF4-FFF2-40B4-BE49-F238E27FC236}">
                <a16:creationId xmlns:a16="http://schemas.microsoft.com/office/drawing/2014/main" id="{521E48B1-275A-495C-83B0-2FC0F2409732}"/>
              </a:ext>
            </a:extLst>
          </p:cNvPr>
          <p:cNvGrpSpPr/>
          <p:nvPr/>
        </p:nvGrpSpPr>
        <p:grpSpPr>
          <a:xfrm>
            <a:off x="296015" y="2469716"/>
            <a:ext cx="180000" cy="180000"/>
            <a:chOff x="4558516" y="479735"/>
            <a:chExt cx="180000" cy="180000"/>
          </a:xfrm>
        </p:grpSpPr>
        <p:sp>
          <p:nvSpPr>
            <p:cNvPr id="23" name="Ovaal 126">
              <a:extLst>
                <a:ext uri="{FF2B5EF4-FFF2-40B4-BE49-F238E27FC236}">
                  <a16:creationId xmlns:a16="http://schemas.microsoft.com/office/drawing/2014/main" id="{7B3A61FA-05C8-4E16-8EA0-E6997BBBE0CF}"/>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al 127">
              <a:extLst>
                <a:ext uri="{FF2B5EF4-FFF2-40B4-BE49-F238E27FC236}">
                  <a16:creationId xmlns:a16="http://schemas.microsoft.com/office/drawing/2014/main" id="{CFC15521-A1FA-43B8-812B-67AFF9FCF215}"/>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5" name="Groep 128">
            <a:extLst>
              <a:ext uri="{FF2B5EF4-FFF2-40B4-BE49-F238E27FC236}">
                <a16:creationId xmlns:a16="http://schemas.microsoft.com/office/drawing/2014/main" id="{196BC0D0-BA21-474C-B6CC-0258868DD487}"/>
              </a:ext>
            </a:extLst>
          </p:cNvPr>
          <p:cNvGrpSpPr/>
          <p:nvPr/>
        </p:nvGrpSpPr>
        <p:grpSpPr>
          <a:xfrm>
            <a:off x="296015" y="2906574"/>
            <a:ext cx="180000" cy="180000"/>
            <a:chOff x="4558516" y="479735"/>
            <a:chExt cx="180000" cy="180000"/>
          </a:xfrm>
        </p:grpSpPr>
        <p:sp>
          <p:nvSpPr>
            <p:cNvPr id="26" name="Ovaal 129">
              <a:extLst>
                <a:ext uri="{FF2B5EF4-FFF2-40B4-BE49-F238E27FC236}">
                  <a16:creationId xmlns:a16="http://schemas.microsoft.com/office/drawing/2014/main" id="{35B94BC2-B913-40EC-A195-04163026D837}"/>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al 130">
              <a:extLst>
                <a:ext uri="{FF2B5EF4-FFF2-40B4-BE49-F238E27FC236}">
                  <a16:creationId xmlns:a16="http://schemas.microsoft.com/office/drawing/2014/main" id="{DB3D4DF7-0C7A-4DDB-AA3B-F759427DA1B3}"/>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4" name="Picture 3">
            <a:extLst>
              <a:ext uri="{FF2B5EF4-FFF2-40B4-BE49-F238E27FC236}">
                <a16:creationId xmlns:a16="http://schemas.microsoft.com/office/drawing/2014/main" id="{3935A417-D887-4843-8504-9D0CBAA9E037}"/>
              </a:ext>
            </a:extLst>
          </p:cNvPr>
          <p:cNvPicPr>
            <a:picLocks noChangeAspect="1"/>
          </p:cNvPicPr>
          <p:nvPr/>
        </p:nvPicPr>
        <p:blipFill>
          <a:blip r:embed="rId3"/>
          <a:stretch>
            <a:fillRect/>
          </a:stretch>
        </p:blipFill>
        <p:spPr>
          <a:xfrm>
            <a:off x="5043164" y="693398"/>
            <a:ext cx="3206942" cy="4178878"/>
          </a:xfrm>
          <a:prstGeom prst="rect">
            <a:avLst/>
          </a:prstGeom>
          <a:ln>
            <a:noFill/>
          </a:ln>
          <a:effectLst>
            <a:outerShdw blurRad="292100" dist="139700" dir="2700000" algn="tl" rotWithShape="0">
              <a:srgbClr val="333333">
                <a:alpha val="65000"/>
              </a:srgbClr>
            </a:outerShdw>
          </a:effectLst>
        </p:spPr>
      </p:pic>
      <p:grpSp>
        <p:nvGrpSpPr>
          <p:cNvPr id="3" name="Groep 128">
            <a:extLst>
              <a:ext uri="{FF2B5EF4-FFF2-40B4-BE49-F238E27FC236}">
                <a16:creationId xmlns:a16="http://schemas.microsoft.com/office/drawing/2014/main" id="{D48D0100-4D7D-F4DF-2636-2A62061AECEA}"/>
              </a:ext>
            </a:extLst>
          </p:cNvPr>
          <p:cNvGrpSpPr/>
          <p:nvPr/>
        </p:nvGrpSpPr>
        <p:grpSpPr>
          <a:xfrm>
            <a:off x="296015" y="3400637"/>
            <a:ext cx="180000" cy="180000"/>
            <a:chOff x="4558516" y="479735"/>
            <a:chExt cx="180000" cy="180000"/>
          </a:xfrm>
        </p:grpSpPr>
        <p:sp>
          <p:nvSpPr>
            <p:cNvPr id="5" name="Ovaal 129">
              <a:extLst>
                <a:ext uri="{FF2B5EF4-FFF2-40B4-BE49-F238E27FC236}">
                  <a16:creationId xmlns:a16="http://schemas.microsoft.com/office/drawing/2014/main" id="{6ACCD233-BA5A-ECC0-A5C9-ED1BA280325B}"/>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130">
              <a:extLst>
                <a:ext uri="{FF2B5EF4-FFF2-40B4-BE49-F238E27FC236}">
                  <a16:creationId xmlns:a16="http://schemas.microsoft.com/office/drawing/2014/main" id="{171C301C-0DE7-1F7A-6A47-3D9C3B5E4C55}"/>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276402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1B364F-DB41-4D53-BDD2-ED5B26EA78B5}"/>
              </a:ext>
            </a:extLst>
          </p:cNvPr>
          <p:cNvSpPr>
            <a:spLocks noGrp="1"/>
          </p:cNvSpPr>
          <p:nvPr>
            <p:ph type="ctrTitle"/>
          </p:nvPr>
        </p:nvSpPr>
        <p:spPr>
          <a:xfrm>
            <a:off x="142562" y="109250"/>
            <a:ext cx="5441074" cy="465379"/>
          </a:xfrm>
        </p:spPr>
        <p:txBody>
          <a:bodyPr/>
          <a:lstStyle/>
          <a:p>
            <a:r>
              <a:rPr lang="nl-NL" sz="2800" dirty="0"/>
              <a:t>10. Hoe komt alles samen?</a:t>
            </a:r>
            <a:endParaRPr lang="en-GB" sz="2800" dirty="0"/>
          </a:p>
        </p:txBody>
      </p:sp>
      <p:sp>
        <p:nvSpPr>
          <p:cNvPr id="3" name="Rechthoek 119">
            <a:extLst>
              <a:ext uri="{FF2B5EF4-FFF2-40B4-BE49-F238E27FC236}">
                <a16:creationId xmlns:a16="http://schemas.microsoft.com/office/drawing/2014/main" id="{F9851592-F02A-46FF-A252-7EA7D9080FBF}"/>
              </a:ext>
            </a:extLst>
          </p:cNvPr>
          <p:cNvSpPr/>
          <p:nvPr/>
        </p:nvSpPr>
        <p:spPr>
          <a:xfrm>
            <a:off x="264608" y="2388825"/>
            <a:ext cx="4558557" cy="1915909"/>
          </a:xfrm>
          <a:prstGeom prst="rect">
            <a:avLst/>
          </a:prstGeom>
        </p:spPr>
        <p:txBody>
          <a:bodyPr wrap="square" lIns="91440" tIns="45720" rIns="91440" bIns="45720" anchor="t">
            <a:spAutoFit/>
          </a:bodyPr>
          <a:lstStyle/>
          <a:p>
            <a:pPr marL="171450" indent="-171450" fontAlgn="ctr">
              <a:lnSpc>
                <a:spcPts val="1600"/>
              </a:lnSpc>
              <a:spcBef>
                <a:spcPts val="600"/>
              </a:spcBef>
              <a:buFont typeface="Arial" panose="020B0604020202020204" pitchFamily="34" charset="0"/>
              <a:buChar char="•"/>
            </a:pPr>
            <a:r>
              <a:rPr lang="nl-NL" sz="1400" dirty="0"/>
              <a:t>In de praktijk gaat het vaak zo:</a:t>
            </a:r>
          </a:p>
          <a:p>
            <a:pPr marL="171450" indent="-171450" fontAlgn="ctr">
              <a:lnSpc>
                <a:spcPts val="1600"/>
              </a:lnSpc>
              <a:spcBef>
                <a:spcPts val="600"/>
              </a:spcBef>
              <a:buFont typeface="Arial" panose="020B0604020202020204" pitchFamily="34" charset="0"/>
              <a:buChar char="•"/>
            </a:pPr>
            <a:r>
              <a:rPr lang="nl-NL" sz="1400" b="1" dirty="0"/>
              <a:t>Design sessie</a:t>
            </a:r>
            <a:r>
              <a:rPr lang="nl-NL" sz="1400" dirty="0"/>
              <a:t>: Welke actiegerichte inzichten voor wie?</a:t>
            </a:r>
            <a:endParaRPr lang="nl-NL" sz="1400" b="1" dirty="0"/>
          </a:p>
          <a:p>
            <a:pPr marL="171450" indent="-171450" fontAlgn="ctr">
              <a:lnSpc>
                <a:spcPts val="1600"/>
              </a:lnSpc>
              <a:spcBef>
                <a:spcPts val="600"/>
              </a:spcBef>
              <a:buFont typeface="Arial" panose="020B0604020202020204" pitchFamily="34" charset="0"/>
              <a:buChar char="•"/>
            </a:pPr>
            <a:r>
              <a:rPr lang="nl-NL" sz="1400" b="1" dirty="0"/>
              <a:t>Data verkenning</a:t>
            </a:r>
            <a:r>
              <a:rPr lang="nl-NL" sz="1400" dirty="0"/>
              <a:t>: Zit dat inzicht in de data? Datakwaliteit?</a:t>
            </a:r>
            <a:endParaRPr lang="nl-NL" sz="1400" b="1" dirty="0"/>
          </a:p>
          <a:p>
            <a:pPr marL="171450" indent="-171450" fontAlgn="ctr">
              <a:lnSpc>
                <a:spcPts val="1600"/>
              </a:lnSpc>
              <a:spcBef>
                <a:spcPts val="600"/>
              </a:spcBef>
              <a:buFont typeface="Arial" panose="020B0604020202020204" pitchFamily="34" charset="0"/>
              <a:buChar char="•"/>
            </a:pPr>
            <a:r>
              <a:rPr lang="nl-NL" sz="1400" b="1" dirty="0"/>
              <a:t>Concept rapport</a:t>
            </a:r>
            <a:r>
              <a:rPr lang="nl-NL" sz="1400" dirty="0"/>
              <a:t>:</a:t>
            </a:r>
            <a:r>
              <a:rPr lang="nl-NL" sz="1400" b="1" dirty="0"/>
              <a:t> </a:t>
            </a:r>
            <a:r>
              <a:rPr lang="nl-NL" sz="1400" dirty="0"/>
              <a:t>Hier ben je pas op 33%.... ;)</a:t>
            </a:r>
            <a:endParaRPr lang="nl-NL" sz="1400" b="1" dirty="0"/>
          </a:p>
          <a:p>
            <a:pPr marL="171450" indent="-171450" fontAlgn="ctr">
              <a:lnSpc>
                <a:spcPts val="1600"/>
              </a:lnSpc>
              <a:spcBef>
                <a:spcPts val="600"/>
              </a:spcBef>
              <a:buFont typeface="Arial" panose="020B0604020202020204" pitchFamily="34" charset="0"/>
              <a:buChar char="•"/>
            </a:pPr>
            <a:r>
              <a:rPr lang="nl-NL" sz="1400" b="1" dirty="0"/>
              <a:t>Review(s): </a:t>
            </a:r>
            <a:r>
              <a:rPr lang="nl-NL" sz="1400" dirty="0"/>
              <a:t>Volle iteratie(s) over design / data / rapport.</a:t>
            </a:r>
            <a:endParaRPr lang="nl-NL" sz="1400" b="1" dirty="0"/>
          </a:p>
          <a:p>
            <a:pPr marL="171450" indent="-171450" fontAlgn="ctr">
              <a:lnSpc>
                <a:spcPts val="1600"/>
              </a:lnSpc>
              <a:spcBef>
                <a:spcPts val="600"/>
              </a:spcBef>
              <a:buFont typeface="Arial" panose="020B0604020202020204" pitchFamily="34" charset="0"/>
              <a:buChar char="•"/>
            </a:pPr>
            <a:r>
              <a:rPr lang="nl-NL" sz="1400" b="1" dirty="0"/>
              <a:t>Implementatie</a:t>
            </a:r>
            <a:r>
              <a:rPr lang="nl-NL" sz="1400" dirty="0"/>
              <a:t>: Security, Performance, Verladingen, Documentatie, Testen.</a:t>
            </a:r>
          </a:p>
        </p:txBody>
      </p:sp>
      <p:cxnSp>
        <p:nvCxnSpPr>
          <p:cNvPr id="4" name="Rechte verbindingslijn 120">
            <a:extLst>
              <a:ext uri="{FF2B5EF4-FFF2-40B4-BE49-F238E27FC236}">
                <a16:creationId xmlns:a16="http://schemas.microsoft.com/office/drawing/2014/main" id="{97C4057F-AB68-4D46-828F-BD53D7F6F23A}"/>
              </a:ext>
            </a:extLst>
          </p:cNvPr>
          <p:cNvCxnSpPr>
            <a:cxnSpLocks/>
          </p:cNvCxnSpPr>
          <p:nvPr/>
        </p:nvCxnSpPr>
        <p:spPr>
          <a:xfrm>
            <a:off x="279614" y="2300924"/>
            <a:ext cx="4145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ep 121">
            <a:extLst>
              <a:ext uri="{FF2B5EF4-FFF2-40B4-BE49-F238E27FC236}">
                <a16:creationId xmlns:a16="http://schemas.microsoft.com/office/drawing/2014/main" id="{95DD9941-348F-4E0F-A8FB-28AB67E49B99}"/>
              </a:ext>
            </a:extLst>
          </p:cNvPr>
          <p:cNvGrpSpPr/>
          <p:nvPr/>
        </p:nvGrpSpPr>
        <p:grpSpPr>
          <a:xfrm>
            <a:off x="301624" y="2453600"/>
            <a:ext cx="180000" cy="180000"/>
            <a:chOff x="4558516" y="479735"/>
            <a:chExt cx="180000" cy="180000"/>
          </a:xfrm>
        </p:grpSpPr>
        <p:sp>
          <p:nvSpPr>
            <p:cNvPr id="6" name="Ovaal 122">
              <a:extLst>
                <a:ext uri="{FF2B5EF4-FFF2-40B4-BE49-F238E27FC236}">
                  <a16:creationId xmlns:a16="http://schemas.microsoft.com/office/drawing/2014/main" id="{A10ACBAA-2DA1-48EE-B4B3-8232A7E7BF04}"/>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123">
              <a:extLst>
                <a:ext uri="{FF2B5EF4-FFF2-40B4-BE49-F238E27FC236}">
                  <a16:creationId xmlns:a16="http://schemas.microsoft.com/office/drawing/2014/main" id="{DC00D5BD-9CC8-4A0D-A3B6-DE16FADC6A91}"/>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8" name="Tekstvak 124">
            <a:extLst>
              <a:ext uri="{FF2B5EF4-FFF2-40B4-BE49-F238E27FC236}">
                <a16:creationId xmlns:a16="http://schemas.microsoft.com/office/drawing/2014/main" id="{2D78E953-FA74-4CF7-9E50-51EA81967D81}"/>
              </a:ext>
            </a:extLst>
          </p:cNvPr>
          <p:cNvSpPr txBox="1"/>
          <p:nvPr/>
        </p:nvSpPr>
        <p:spPr>
          <a:xfrm>
            <a:off x="150302" y="1604481"/>
            <a:ext cx="4145358" cy="615553"/>
          </a:xfrm>
          <a:prstGeom prst="rect">
            <a:avLst/>
          </a:prstGeom>
          <a:noFill/>
        </p:spPr>
        <p:txBody>
          <a:bodyPr wrap="square" rtlCol="0">
            <a:spAutoFit/>
          </a:bodyPr>
          <a:lstStyle/>
          <a:p>
            <a:pPr algn="ctr"/>
            <a:r>
              <a:rPr lang="nl-NL" sz="2000" b="1" dirty="0" err="1"/>
              <a:t>Queries</a:t>
            </a:r>
            <a:r>
              <a:rPr lang="nl-NL" sz="2000" b="1" dirty="0"/>
              <a:t>, Modelleren en visualiseren</a:t>
            </a:r>
          </a:p>
          <a:p>
            <a:pPr algn="ctr"/>
            <a:r>
              <a:rPr lang="nl-NL" sz="1400" dirty="0">
                <a:solidFill>
                  <a:srgbClr val="F68920"/>
                </a:solidFill>
              </a:rPr>
              <a:t>De basis cyclus in Power BI</a:t>
            </a:r>
          </a:p>
        </p:txBody>
      </p:sp>
      <p:grpSp>
        <p:nvGrpSpPr>
          <p:cNvPr id="9" name="Groep 125">
            <a:extLst>
              <a:ext uri="{FF2B5EF4-FFF2-40B4-BE49-F238E27FC236}">
                <a16:creationId xmlns:a16="http://schemas.microsoft.com/office/drawing/2014/main" id="{4F1DC3CC-6C20-4279-AA2F-5793965DE646}"/>
              </a:ext>
            </a:extLst>
          </p:cNvPr>
          <p:cNvGrpSpPr/>
          <p:nvPr/>
        </p:nvGrpSpPr>
        <p:grpSpPr>
          <a:xfrm>
            <a:off x="301624" y="2720942"/>
            <a:ext cx="180000" cy="180000"/>
            <a:chOff x="4558516" y="479735"/>
            <a:chExt cx="180000" cy="180000"/>
          </a:xfrm>
        </p:grpSpPr>
        <p:sp>
          <p:nvSpPr>
            <p:cNvPr id="10" name="Ovaal 126">
              <a:extLst>
                <a:ext uri="{FF2B5EF4-FFF2-40B4-BE49-F238E27FC236}">
                  <a16:creationId xmlns:a16="http://schemas.microsoft.com/office/drawing/2014/main" id="{F2569405-0524-491D-AC2B-FBE2A4C028C9}"/>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27">
              <a:extLst>
                <a:ext uri="{FF2B5EF4-FFF2-40B4-BE49-F238E27FC236}">
                  <a16:creationId xmlns:a16="http://schemas.microsoft.com/office/drawing/2014/main" id="{5303B92C-8E4F-46E8-AC51-5E65C44B795F}"/>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2" name="Groep 128">
            <a:extLst>
              <a:ext uri="{FF2B5EF4-FFF2-40B4-BE49-F238E27FC236}">
                <a16:creationId xmlns:a16="http://schemas.microsoft.com/office/drawing/2014/main" id="{F96ECBF7-984E-4CA9-A46D-C68A020BB63A}"/>
              </a:ext>
            </a:extLst>
          </p:cNvPr>
          <p:cNvGrpSpPr/>
          <p:nvPr/>
        </p:nvGrpSpPr>
        <p:grpSpPr>
          <a:xfrm>
            <a:off x="301624" y="3002984"/>
            <a:ext cx="180000" cy="180000"/>
            <a:chOff x="4558516" y="479735"/>
            <a:chExt cx="180000" cy="180000"/>
          </a:xfrm>
        </p:grpSpPr>
        <p:sp>
          <p:nvSpPr>
            <p:cNvPr id="13" name="Ovaal 129">
              <a:extLst>
                <a:ext uri="{FF2B5EF4-FFF2-40B4-BE49-F238E27FC236}">
                  <a16:creationId xmlns:a16="http://schemas.microsoft.com/office/drawing/2014/main" id="{D1D577E0-218B-4597-810E-6218443BDC1E}"/>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al 130">
              <a:extLst>
                <a:ext uri="{FF2B5EF4-FFF2-40B4-BE49-F238E27FC236}">
                  <a16:creationId xmlns:a16="http://schemas.microsoft.com/office/drawing/2014/main" id="{29DB6FC7-A86F-4F1F-AF12-54A357EEA09A}"/>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5" name="Groep 121">
            <a:extLst>
              <a:ext uri="{FF2B5EF4-FFF2-40B4-BE49-F238E27FC236}">
                <a16:creationId xmlns:a16="http://schemas.microsoft.com/office/drawing/2014/main" id="{42336CED-C32E-425F-A012-5D11CDD2F213}"/>
              </a:ext>
            </a:extLst>
          </p:cNvPr>
          <p:cNvGrpSpPr/>
          <p:nvPr/>
        </p:nvGrpSpPr>
        <p:grpSpPr>
          <a:xfrm>
            <a:off x="301624" y="3270884"/>
            <a:ext cx="180000" cy="180000"/>
            <a:chOff x="4558516" y="479735"/>
            <a:chExt cx="180000" cy="180000"/>
          </a:xfrm>
        </p:grpSpPr>
        <p:sp>
          <p:nvSpPr>
            <p:cNvPr id="16" name="Ovaal 122">
              <a:extLst>
                <a:ext uri="{FF2B5EF4-FFF2-40B4-BE49-F238E27FC236}">
                  <a16:creationId xmlns:a16="http://schemas.microsoft.com/office/drawing/2014/main" id="{77311B85-574D-47E2-B961-B21A4699D276}"/>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al 123">
              <a:extLst>
                <a:ext uri="{FF2B5EF4-FFF2-40B4-BE49-F238E27FC236}">
                  <a16:creationId xmlns:a16="http://schemas.microsoft.com/office/drawing/2014/main" id="{B1CA5E2A-0D0B-4A9D-9FB3-66B16B1A2F12}"/>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8" name="Groep 125">
            <a:extLst>
              <a:ext uri="{FF2B5EF4-FFF2-40B4-BE49-F238E27FC236}">
                <a16:creationId xmlns:a16="http://schemas.microsoft.com/office/drawing/2014/main" id="{D9B105BD-B836-4EA1-BAB0-9C3E2B54F4FA}"/>
              </a:ext>
            </a:extLst>
          </p:cNvPr>
          <p:cNvGrpSpPr/>
          <p:nvPr/>
        </p:nvGrpSpPr>
        <p:grpSpPr>
          <a:xfrm>
            <a:off x="301624" y="3538226"/>
            <a:ext cx="180000" cy="180000"/>
            <a:chOff x="4558516" y="479735"/>
            <a:chExt cx="180000" cy="180000"/>
          </a:xfrm>
        </p:grpSpPr>
        <p:sp>
          <p:nvSpPr>
            <p:cNvPr id="19" name="Ovaal 126">
              <a:extLst>
                <a:ext uri="{FF2B5EF4-FFF2-40B4-BE49-F238E27FC236}">
                  <a16:creationId xmlns:a16="http://schemas.microsoft.com/office/drawing/2014/main" id="{2907046C-7946-4DBE-86EB-B9AFA21FFA04}"/>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al 127">
              <a:extLst>
                <a:ext uri="{FF2B5EF4-FFF2-40B4-BE49-F238E27FC236}">
                  <a16:creationId xmlns:a16="http://schemas.microsoft.com/office/drawing/2014/main" id="{BA726B40-168D-45B1-A991-53AE74B33877}"/>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1" name="Groep 128">
            <a:extLst>
              <a:ext uri="{FF2B5EF4-FFF2-40B4-BE49-F238E27FC236}">
                <a16:creationId xmlns:a16="http://schemas.microsoft.com/office/drawing/2014/main" id="{0205DB49-37AA-4082-A2E3-09A99149862C}"/>
              </a:ext>
            </a:extLst>
          </p:cNvPr>
          <p:cNvGrpSpPr/>
          <p:nvPr/>
        </p:nvGrpSpPr>
        <p:grpSpPr>
          <a:xfrm>
            <a:off x="301624" y="3820268"/>
            <a:ext cx="180000" cy="180000"/>
            <a:chOff x="4558516" y="479735"/>
            <a:chExt cx="180000" cy="180000"/>
          </a:xfrm>
        </p:grpSpPr>
        <p:sp>
          <p:nvSpPr>
            <p:cNvPr id="22" name="Ovaal 129">
              <a:extLst>
                <a:ext uri="{FF2B5EF4-FFF2-40B4-BE49-F238E27FC236}">
                  <a16:creationId xmlns:a16="http://schemas.microsoft.com/office/drawing/2014/main" id="{35C0C4F6-0D7F-4231-B370-C9257C8AB912}"/>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al 130">
              <a:extLst>
                <a:ext uri="{FF2B5EF4-FFF2-40B4-BE49-F238E27FC236}">
                  <a16:creationId xmlns:a16="http://schemas.microsoft.com/office/drawing/2014/main" id="{52FB41BF-2F3B-4E8F-8EF3-0178C964E73F}"/>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2052" name="Picture 4" descr="5 Must See Infographics for Design Students | OnlineDesignTeacher">
            <a:extLst>
              <a:ext uri="{FF2B5EF4-FFF2-40B4-BE49-F238E27FC236}">
                <a16:creationId xmlns:a16="http://schemas.microsoft.com/office/drawing/2014/main" id="{F7BEDCFB-897C-B87B-A320-FBDB9DF37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098" y="1118517"/>
            <a:ext cx="3413657" cy="338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55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1B364F-DB41-4D53-BDD2-ED5B26EA78B5}"/>
              </a:ext>
            </a:extLst>
          </p:cNvPr>
          <p:cNvSpPr>
            <a:spLocks noGrp="1"/>
          </p:cNvSpPr>
          <p:nvPr>
            <p:ph type="ctrTitle"/>
          </p:nvPr>
        </p:nvSpPr>
        <p:spPr>
          <a:xfrm>
            <a:off x="142561" y="109250"/>
            <a:ext cx="6718143" cy="465379"/>
          </a:xfrm>
        </p:spPr>
        <p:txBody>
          <a:bodyPr/>
          <a:lstStyle/>
          <a:p>
            <a:r>
              <a:rPr lang="nl-NL" sz="2800" dirty="0"/>
              <a:t>11. Volgende training</a:t>
            </a:r>
            <a:endParaRPr lang="en-GB" sz="2800" dirty="0"/>
          </a:p>
        </p:txBody>
      </p:sp>
      <p:grpSp>
        <p:nvGrpSpPr>
          <p:cNvPr id="33" name="Group 32">
            <a:extLst>
              <a:ext uri="{FF2B5EF4-FFF2-40B4-BE49-F238E27FC236}">
                <a16:creationId xmlns:a16="http://schemas.microsoft.com/office/drawing/2014/main" id="{FFE5D884-925C-4FE4-B8FE-CDF508CDD89F}"/>
              </a:ext>
            </a:extLst>
          </p:cNvPr>
          <p:cNvGrpSpPr/>
          <p:nvPr/>
        </p:nvGrpSpPr>
        <p:grpSpPr>
          <a:xfrm>
            <a:off x="365195" y="1162628"/>
            <a:ext cx="3852209" cy="3598274"/>
            <a:chOff x="5027631" y="876250"/>
            <a:chExt cx="3852209" cy="3598274"/>
          </a:xfrm>
        </p:grpSpPr>
        <p:pic>
          <p:nvPicPr>
            <p:cNvPr id="34" name="Picture 2" descr="Data Visualization | Microsoft Power BI">
              <a:extLst>
                <a:ext uri="{FF2B5EF4-FFF2-40B4-BE49-F238E27FC236}">
                  <a16:creationId xmlns:a16="http://schemas.microsoft.com/office/drawing/2014/main" id="{B4AF035C-8B02-4512-A13B-63105D382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56" r="20666"/>
            <a:stretch/>
          </p:blipFill>
          <p:spPr bwMode="auto">
            <a:xfrm>
              <a:off x="5027631" y="2670811"/>
              <a:ext cx="1112010" cy="101219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Rounded Corners 34">
              <a:extLst>
                <a:ext uri="{FF2B5EF4-FFF2-40B4-BE49-F238E27FC236}">
                  <a16:creationId xmlns:a16="http://schemas.microsoft.com/office/drawing/2014/main" id="{D5EEB156-FD87-47DC-BA33-BC379070241F}"/>
                </a:ext>
              </a:extLst>
            </p:cNvPr>
            <p:cNvSpPr/>
            <p:nvPr/>
          </p:nvSpPr>
          <p:spPr>
            <a:xfrm>
              <a:off x="5074920" y="2149288"/>
              <a:ext cx="2463800" cy="2312731"/>
            </a:xfrm>
            <a:prstGeom prst="roundRect">
              <a:avLst>
                <a:gd name="adj" fmla="val 37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6" name="Straight Connector 35">
              <a:extLst>
                <a:ext uri="{FF2B5EF4-FFF2-40B4-BE49-F238E27FC236}">
                  <a16:creationId xmlns:a16="http://schemas.microsoft.com/office/drawing/2014/main" id="{3D0EAEFC-03B2-4FEE-9ABE-85FE34CF7C46}"/>
                </a:ext>
              </a:extLst>
            </p:cNvPr>
            <p:cNvCxnSpPr>
              <a:cxnSpLocks/>
              <a:stCxn id="34" idx="3"/>
              <a:endCxn id="39" idx="1"/>
            </p:cNvCxnSpPr>
            <p:nvPr/>
          </p:nvCxnSpPr>
          <p:spPr>
            <a:xfrm flipV="1">
              <a:off x="6139641" y="2506494"/>
              <a:ext cx="656574" cy="670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35ED8F7-BBC9-4F08-A485-F4DF74531BB6}"/>
                </a:ext>
              </a:extLst>
            </p:cNvPr>
            <p:cNvCxnSpPr>
              <a:cxnSpLocks/>
              <a:stCxn id="34" idx="3"/>
              <a:endCxn id="40" idx="1"/>
            </p:cNvCxnSpPr>
            <p:nvPr/>
          </p:nvCxnSpPr>
          <p:spPr>
            <a:xfrm flipV="1">
              <a:off x="6139641" y="3173983"/>
              <a:ext cx="649116" cy="2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DADBE1-4F26-4998-A1B4-6053AF981C75}"/>
                </a:ext>
              </a:extLst>
            </p:cNvPr>
            <p:cNvCxnSpPr>
              <a:cxnSpLocks/>
              <a:stCxn id="34" idx="3"/>
              <a:endCxn id="41" idx="1"/>
            </p:cNvCxnSpPr>
            <p:nvPr/>
          </p:nvCxnSpPr>
          <p:spPr>
            <a:xfrm>
              <a:off x="6139641" y="3176906"/>
              <a:ext cx="656574" cy="694563"/>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Graphic 38" descr="Bar graph with upward trend with solid fill">
              <a:extLst>
                <a:ext uri="{FF2B5EF4-FFF2-40B4-BE49-F238E27FC236}">
                  <a16:creationId xmlns:a16="http://schemas.microsoft.com/office/drawing/2014/main" id="{ED069119-9E92-4001-B867-DF5AD6E96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6215" y="2236494"/>
              <a:ext cx="540000" cy="540000"/>
            </a:xfrm>
            <a:prstGeom prst="rect">
              <a:avLst/>
            </a:prstGeom>
          </p:spPr>
        </p:pic>
        <p:pic>
          <p:nvPicPr>
            <p:cNvPr id="40" name="Graphic 39" descr="Network with solid fill">
              <a:extLst>
                <a:ext uri="{FF2B5EF4-FFF2-40B4-BE49-F238E27FC236}">
                  <a16:creationId xmlns:a16="http://schemas.microsoft.com/office/drawing/2014/main" id="{4927AA59-CCB1-478F-9628-D242DC3666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88757" y="2903983"/>
              <a:ext cx="540000" cy="540000"/>
            </a:xfrm>
            <a:prstGeom prst="rect">
              <a:avLst/>
            </a:prstGeom>
          </p:spPr>
        </p:pic>
        <p:pic>
          <p:nvPicPr>
            <p:cNvPr id="41" name="Graphic 40" descr="Workflow with solid fill">
              <a:extLst>
                <a:ext uri="{FF2B5EF4-FFF2-40B4-BE49-F238E27FC236}">
                  <a16:creationId xmlns:a16="http://schemas.microsoft.com/office/drawing/2014/main" id="{346734CF-3F55-4B9B-AEA5-76C7652767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96215" y="3601469"/>
              <a:ext cx="540000" cy="540000"/>
            </a:xfrm>
            <a:prstGeom prst="rect">
              <a:avLst/>
            </a:prstGeom>
          </p:spPr>
        </p:pic>
        <p:pic>
          <p:nvPicPr>
            <p:cNvPr id="42" name="Picture 2" descr="Data Visualization | Microsoft Power BI">
              <a:extLst>
                <a:ext uri="{FF2B5EF4-FFF2-40B4-BE49-F238E27FC236}">
                  <a16:creationId xmlns:a16="http://schemas.microsoft.com/office/drawing/2014/main" id="{50E037B4-8CDF-492F-A74B-3B30629025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56" r="20666"/>
            <a:stretch/>
          </p:blipFill>
          <p:spPr bwMode="auto">
            <a:xfrm>
              <a:off x="6680067" y="897738"/>
              <a:ext cx="620524" cy="56482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6744FDCB-EB75-4DB6-81D8-7B443C0F8AEC}"/>
                </a:ext>
              </a:extLst>
            </p:cNvPr>
            <p:cNvSpPr/>
            <p:nvPr/>
          </p:nvSpPr>
          <p:spPr>
            <a:xfrm>
              <a:off x="6649720" y="876250"/>
              <a:ext cx="2230120" cy="1157293"/>
            </a:xfrm>
            <a:prstGeom prst="roundRect">
              <a:avLst>
                <a:gd name="adj" fmla="val 37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4" name="Graphic 43" descr="Internet with solid fill">
              <a:extLst>
                <a:ext uri="{FF2B5EF4-FFF2-40B4-BE49-F238E27FC236}">
                  <a16:creationId xmlns:a16="http://schemas.microsoft.com/office/drawing/2014/main" id="{C829707D-31AC-4E97-8732-4998EB6709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47041" y="3934524"/>
              <a:ext cx="540000" cy="540000"/>
            </a:xfrm>
            <a:prstGeom prst="rect">
              <a:avLst/>
            </a:prstGeom>
          </p:spPr>
        </p:pic>
        <p:pic>
          <p:nvPicPr>
            <p:cNvPr id="45" name="Graphic 44" descr="Internet Of Things with solid fill">
              <a:extLst>
                <a:ext uri="{FF2B5EF4-FFF2-40B4-BE49-F238E27FC236}">
                  <a16:creationId xmlns:a16="http://schemas.microsoft.com/office/drawing/2014/main" id="{CBA74EC8-D366-4B74-9C93-93F5BDCA4C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20329" y="1491157"/>
              <a:ext cx="540000" cy="540000"/>
            </a:xfrm>
            <a:prstGeom prst="rect">
              <a:avLst/>
            </a:prstGeom>
          </p:spPr>
        </p:pic>
        <p:sp>
          <p:nvSpPr>
            <p:cNvPr id="46" name="Arrow: Bent 45">
              <a:extLst>
                <a:ext uri="{FF2B5EF4-FFF2-40B4-BE49-F238E27FC236}">
                  <a16:creationId xmlns:a16="http://schemas.microsoft.com/office/drawing/2014/main" id="{DB6F3A9F-5EC1-4E60-B331-0F45E729D4FE}"/>
                </a:ext>
              </a:extLst>
            </p:cNvPr>
            <p:cNvSpPr/>
            <p:nvPr/>
          </p:nvSpPr>
          <p:spPr>
            <a:xfrm>
              <a:off x="5784041" y="1239043"/>
              <a:ext cx="711200" cy="78067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pic>
          <p:nvPicPr>
            <p:cNvPr id="47" name="Graphic 46" descr="Head with gears with solid fill">
              <a:extLst>
                <a:ext uri="{FF2B5EF4-FFF2-40B4-BE49-F238E27FC236}">
                  <a16:creationId xmlns:a16="http://schemas.microsoft.com/office/drawing/2014/main" id="{63B553C6-B69F-4F57-81A2-D9D8221B434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55070" y="1128211"/>
              <a:ext cx="540000" cy="540000"/>
            </a:xfrm>
            <a:prstGeom prst="rect">
              <a:avLst/>
            </a:prstGeom>
          </p:spPr>
        </p:pic>
        <p:pic>
          <p:nvPicPr>
            <p:cNvPr id="48" name="Graphic 47" descr="Idea with solid fill">
              <a:extLst>
                <a:ext uri="{FF2B5EF4-FFF2-40B4-BE49-F238E27FC236}">
                  <a16:creationId xmlns:a16="http://schemas.microsoft.com/office/drawing/2014/main" id="{FC539E33-12E9-4604-AC0F-644F453EE3E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950625" y="941011"/>
              <a:ext cx="914400" cy="914400"/>
            </a:xfrm>
            <a:prstGeom prst="rect">
              <a:avLst/>
            </a:prstGeom>
          </p:spPr>
        </p:pic>
        <p:sp>
          <p:nvSpPr>
            <p:cNvPr id="49" name="TextBox 48">
              <a:extLst>
                <a:ext uri="{FF2B5EF4-FFF2-40B4-BE49-F238E27FC236}">
                  <a16:creationId xmlns:a16="http://schemas.microsoft.com/office/drawing/2014/main" id="{3BE9584F-385B-4AAC-9D7E-4F9D893BF9B1}"/>
                </a:ext>
              </a:extLst>
            </p:cNvPr>
            <p:cNvSpPr txBox="1"/>
            <p:nvPr/>
          </p:nvSpPr>
          <p:spPr>
            <a:xfrm>
              <a:off x="5665351" y="4160455"/>
              <a:ext cx="1356527" cy="276999"/>
            </a:xfrm>
            <a:prstGeom prst="rect">
              <a:avLst/>
            </a:prstGeom>
            <a:noFill/>
          </p:spPr>
          <p:txBody>
            <a:bodyPr wrap="square">
              <a:spAutoFit/>
            </a:bodyPr>
            <a:lstStyle/>
            <a:p>
              <a:r>
                <a:rPr lang="nl-NL" sz="1200" dirty="0"/>
                <a:t>Power BI Desktop</a:t>
              </a:r>
              <a:endParaRPr lang="en-NL" sz="1200" dirty="0"/>
            </a:p>
          </p:txBody>
        </p:sp>
        <p:sp>
          <p:nvSpPr>
            <p:cNvPr id="50" name="TextBox 49">
              <a:extLst>
                <a:ext uri="{FF2B5EF4-FFF2-40B4-BE49-F238E27FC236}">
                  <a16:creationId xmlns:a16="http://schemas.microsoft.com/office/drawing/2014/main" id="{20AAF04E-9F03-4DCA-8209-2504EA8D4BDC}"/>
                </a:ext>
              </a:extLst>
            </p:cNvPr>
            <p:cNvSpPr txBox="1"/>
            <p:nvPr/>
          </p:nvSpPr>
          <p:spPr>
            <a:xfrm>
              <a:off x="7165682" y="1770250"/>
              <a:ext cx="1356527" cy="276999"/>
            </a:xfrm>
            <a:prstGeom prst="rect">
              <a:avLst/>
            </a:prstGeom>
            <a:noFill/>
          </p:spPr>
          <p:txBody>
            <a:bodyPr wrap="square">
              <a:spAutoFit/>
            </a:bodyPr>
            <a:lstStyle/>
            <a:p>
              <a:r>
                <a:rPr lang="nl-NL" sz="1200" dirty="0"/>
                <a:t>Power BI Service</a:t>
              </a:r>
              <a:endParaRPr lang="en-NL" sz="1200" dirty="0"/>
            </a:p>
          </p:txBody>
        </p:sp>
      </p:grpSp>
      <p:sp>
        <p:nvSpPr>
          <p:cNvPr id="51" name="TextBox 50">
            <a:extLst>
              <a:ext uri="{FF2B5EF4-FFF2-40B4-BE49-F238E27FC236}">
                <a16:creationId xmlns:a16="http://schemas.microsoft.com/office/drawing/2014/main" id="{2F98FD62-79F3-42BF-981C-80AA89B2DDAA}"/>
              </a:ext>
            </a:extLst>
          </p:cNvPr>
          <p:cNvSpPr txBox="1"/>
          <p:nvPr/>
        </p:nvSpPr>
        <p:spPr>
          <a:xfrm>
            <a:off x="4412145" y="1841973"/>
            <a:ext cx="4572000" cy="646331"/>
          </a:xfrm>
          <a:prstGeom prst="rect">
            <a:avLst/>
          </a:prstGeom>
          <a:noFill/>
        </p:spPr>
        <p:txBody>
          <a:bodyPr wrap="square">
            <a:spAutoFit/>
          </a:bodyPr>
          <a:lstStyle/>
          <a:p>
            <a:r>
              <a:rPr lang="nl-NL" sz="1800" dirty="0"/>
              <a:t>Security: </a:t>
            </a:r>
            <a:r>
              <a:rPr lang="nl-NL" sz="1800" dirty="0" err="1"/>
              <a:t>Row</a:t>
            </a:r>
            <a:r>
              <a:rPr lang="nl-NL" sz="1800" dirty="0"/>
              <a:t> level, Object level, </a:t>
            </a:r>
            <a:r>
              <a:rPr lang="nl-NL" sz="1800" dirty="0" err="1"/>
              <a:t>Workspace</a:t>
            </a:r>
            <a:r>
              <a:rPr lang="nl-NL" sz="1800" dirty="0"/>
              <a:t>, App</a:t>
            </a:r>
            <a:endParaRPr lang="en-NL" dirty="0"/>
          </a:p>
        </p:txBody>
      </p:sp>
      <p:sp>
        <p:nvSpPr>
          <p:cNvPr id="52" name="TextBox 51">
            <a:extLst>
              <a:ext uri="{FF2B5EF4-FFF2-40B4-BE49-F238E27FC236}">
                <a16:creationId xmlns:a16="http://schemas.microsoft.com/office/drawing/2014/main" id="{33D841A2-ACF6-4F11-9627-AE55F1D4F7E7}"/>
              </a:ext>
            </a:extLst>
          </p:cNvPr>
          <p:cNvSpPr txBox="1"/>
          <p:nvPr/>
        </p:nvSpPr>
        <p:spPr>
          <a:xfrm>
            <a:off x="3056280" y="3995150"/>
            <a:ext cx="4572000" cy="725840"/>
          </a:xfrm>
          <a:prstGeom prst="rect">
            <a:avLst/>
          </a:prstGeom>
          <a:noFill/>
        </p:spPr>
        <p:txBody>
          <a:bodyPr wrap="square">
            <a:spAutoFit/>
          </a:bodyPr>
          <a:lstStyle/>
          <a:p>
            <a:pPr fontAlgn="ctr">
              <a:lnSpc>
                <a:spcPts val="1600"/>
              </a:lnSpc>
              <a:spcBef>
                <a:spcPts val="600"/>
              </a:spcBef>
            </a:pPr>
            <a:r>
              <a:rPr lang="nl-NL" sz="1800" dirty="0"/>
              <a:t>Data Modelleren, combineren van meerdere feitentabellen zoals </a:t>
            </a:r>
            <a:r>
              <a:rPr lang="nl-NL" sz="1800" dirty="0" err="1"/>
              <a:t>actuals</a:t>
            </a:r>
            <a:r>
              <a:rPr lang="nl-NL" sz="1800" dirty="0"/>
              <a:t> &amp; budget, forecast, prognose etc.</a:t>
            </a:r>
          </a:p>
        </p:txBody>
      </p:sp>
      <p:sp>
        <p:nvSpPr>
          <p:cNvPr id="53" name="TextBox 52">
            <a:extLst>
              <a:ext uri="{FF2B5EF4-FFF2-40B4-BE49-F238E27FC236}">
                <a16:creationId xmlns:a16="http://schemas.microsoft.com/office/drawing/2014/main" id="{4AA003C9-FEB2-4639-B46A-9239E02DB315}"/>
              </a:ext>
            </a:extLst>
          </p:cNvPr>
          <p:cNvSpPr txBox="1"/>
          <p:nvPr/>
        </p:nvSpPr>
        <p:spPr>
          <a:xfrm>
            <a:off x="3056280" y="2848917"/>
            <a:ext cx="4572000" cy="315471"/>
          </a:xfrm>
          <a:prstGeom prst="rect">
            <a:avLst/>
          </a:prstGeom>
          <a:noFill/>
        </p:spPr>
        <p:txBody>
          <a:bodyPr wrap="square">
            <a:spAutoFit/>
          </a:bodyPr>
          <a:lstStyle/>
          <a:p>
            <a:pPr fontAlgn="ctr">
              <a:lnSpc>
                <a:spcPts val="1600"/>
              </a:lnSpc>
              <a:spcBef>
                <a:spcPts val="600"/>
              </a:spcBef>
            </a:pPr>
            <a:r>
              <a:rPr lang="nl-NL" sz="1800" dirty="0"/>
              <a:t>(Complexe) KPI’s coderen in DAX</a:t>
            </a:r>
          </a:p>
        </p:txBody>
      </p:sp>
      <p:sp>
        <p:nvSpPr>
          <p:cNvPr id="55" name="TextBox 54">
            <a:extLst>
              <a:ext uri="{FF2B5EF4-FFF2-40B4-BE49-F238E27FC236}">
                <a16:creationId xmlns:a16="http://schemas.microsoft.com/office/drawing/2014/main" id="{879EDE58-F372-46A8-AE83-821FAF02E0A2}"/>
              </a:ext>
            </a:extLst>
          </p:cNvPr>
          <p:cNvSpPr txBox="1"/>
          <p:nvPr/>
        </p:nvSpPr>
        <p:spPr>
          <a:xfrm>
            <a:off x="4412145" y="1184116"/>
            <a:ext cx="4572000" cy="520655"/>
          </a:xfrm>
          <a:prstGeom prst="rect">
            <a:avLst/>
          </a:prstGeom>
          <a:noFill/>
        </p:spPr>
        <p:txBody>
          <a:bodyPr wrap="square">
            <a:spAutoFit/>
          </a:bodyPr>
          <a:lstStyle/>
          <a:p>
            <a:pPr fontAlgn="ctr">
              <a:lnSpc>
                <a:spcPts val="1600"/>
              </a:lnSpc>
              <a:spcBef>
                <a:spcPts val="600"/>
              </a:spcBef>
            </a:pPr>
            <a:r>
              <a:rPr lang="nl-NL" sz="1800" dirty="0"/>
              <a:t>Visueel ontwerp detail, Navigatie, </a:t>
            </a:r>
            <a:r>
              <a:rPr lang="nl-NL" sz="1800" dirty="0" err="1"/>
              <a:t>conditional</a:t>
            </a:r>
            <a:r>
              <a:rPr lang="nl-NL" sz="1800" dirty="0"/>
              <a:t> </a:t>
            </a:r>
            <a:r>
              <a:rPr lang="nl-NL" sz="1800" dirty="0" err="1"/>
              <a:t>formatting</a:t>
            </a:r>
            <a:endParaRPr lang="nl-NL" sz="1800" dirty="0"/>
          </a:p>
        </p:txBody>
      </p:sp>
      <p:sp>
        <p:nvSpPr>
          <p:cNvPr id="58" name="TextBox 57">
            <a:extLst>
              <a:ext uri="{FF2B5EF4-FFF2-40B4-BE49-F238E27FC236}">
                <a16:creationId xmlns:a16="http://schemas.microsoft.com/office/drawing/2014/main" id="{F20B61E9-242B-43E1-849E-29A4692D3A5B}"/>
              </a:ext>
            </a:extLst>
          </p:cNvPr>
          <p:cNvSpPr txBox="1"/>
          <p:nvPr/>
        </p:nvSpPr>
        <p:spPr>
          <a:xfrm>
            <a:off x="3056280" y="3434295"/>
            <a:ext cx="4572000" cy="315471"/>
          </a:xfrm>
          <a:prstGeom prst="rect">
            <a:avLst/>
          </a:prstGeom>
          <a:noFill/>
        </p:spPr>
        <p:txBody>
          <a:bodyPr wrap="square">
            <a:spAutoFit/>
          </a:bodyPr>
          <a:lstStyle/>
          <a:p>
            <a:pPr fontAlgn="ctr">
              <a:lnSpc>
                <a:spcPts val="1600"/>
              </a:lnSpc>
              <a:spcBef>
                <a:spcPts val="600"/>
              </a:spcBef>
            </a:pPr>
            <a:r>
              <a:rPr lang="nl-NL" sz="1800" dirty="0"/>
              <a:t>(Complexe) </a:t>
            </a:r>
            <a:r>
              <a:rPr lang="nl-NL" dirty="0"/>
              <a:t>import scripts in </a:t>
            </a:r>
            <a:r>
              <a:rPr lang="nl-NL" sz="1800" dirty="0"/>
              <a:t>Power Query</a:t>
            </a:r>
          </a:p>
        </p:txBody>
      </p:sp>
    </p:spTree>
    <p:extLst>
      <p:ext uri="{BB962C8B-B14F-4D97-AF65-F5344CB8AC3E}">
        <p14:creationId xmlns:p14="http://schemas.microsoft.com/office/powerpoint/2010/main" val="4034815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5289DF-70C6-4331-BCA9-BD72E00AFCA3}"/>
              </a:ext>
            </a:extLst>
          </p:cNvPr>
          <p:cNvSpPr>
            <a:spLocks noGrp="1"/>
          </p:cNvSpPr>
          <p:nvPr>
            <p:ph type="ctrTitle"/>
          </p:nvPr>
        </p:nvSpPr>
        <p:spPr>
          <a:xfrm>
            <a:off x="628651" y="414191"/>
            <a:ext cx="5441074" cy="465379"/>
          </a:xfrm>
        </p:spPr>
        <p:txBody>
          <a:bodyPr/>
          <a:lstStyle/>
          <a:p>
            <a:r>
              <a:rPr lang="en-GB" sz="2400" b="1" dirty="0"/>
              <a:t>Contact</a:t>
            </a:r>
          </a:p>
        </p:txBody>
      </p:sp>
      <p:grpSp>
        <p:nvGrpSpPr>
          <p:cNvPr id="5" name="Groep 4">
            <a:extLst>
              <a:ext uri="{FF2B5EF4-FFF2-40B4-BE49-F238E27FC236}">
                <a16:creationId xmlns:a16="http://schemas.microsoft.com/office/drawing/2014/main" id="{8C4EB37C-3A46-EDB8-F9BC-58E9BEC76AFC}"/>
              </a:ext>
            </a:extLst>
          </p:cNvPr>
          <p:cNvGrpSpPr/>
          <p:nvPr/>
        </p:nvGrpSpPr>
        <p:grpSpPr>
          <a:xfrm>
            <a:off x="2772000" y="1848206"/>
            <a:ext cx="3600000" cy="1800001"/>
            <a:chOff x="730505" y="1862382"/>
            <a:chExt cx="3600000" cy="1800001"/>
          </a:xfrm>
        </p:grpSpPr>
        <p:sp>
          <p:nvSpPr>
            <p:cNvPr id="6" name="Rechthoek 5">
              <a:extLst>
                <a:ext uri="{FF2B5EF4-FFF2-40B4-BE49-F238E27FC236}">
                  <a16:creationId xmlns:a16="http://schemas.microsoft.com/office/drawing/2014/main" id="{95E2F4A8-E348-85E3-0C38-FB95BB8D15E4}"/>
                </a:ext>
              </a:extLst>
            </p:cNvPr>
            <p:cNvSpPr/>
            <p:nvPr/>
          </p:nvSpPr>
          <p:spPr>
            <a:xfrm>
              <a:off x="733406" y="1862383"/>
              <a:ext cx="1728000" cy="18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echthoek 7">
              <a:extLst>
                <a:ext uri="{FF2B5EF4-FFF2-40B4-BE49-F238E27FC236}">
                  <a16:creationId xmlns:a16="http://schemas.microsoft.com/office/drawing/2014/main" id="{304B699A-6BEE-289A-4671-E2A7D3060E3A}"/>
                </a:ext>
              </a:extLst>
            </p:cNvPr>
            <p:cNvSpPr/>
            <p:nvPr/>
          </p:nvSpPr>
          <p:spPr>
            <a:xfrm>
              <a:off x="730505" y="1862382"/>
              <a:ext cx="3600000" cy="1800000"/>
            </a:xfrm>
            <a:prstGeom prst="rect">
              <a:avLst/>
            </a:prstGeom>
            <a:noFill/>
            <a:ln>
              <a:gradFill flip="none" rotWithShape="1">
                <a:gsLst>
                  <a:gs pos="0">
                    <a:srgbClr val="00AAED"/>
                  </a:gs>
                  <a:gs pos="100000">
                    <a:srgbClr val="F6934E"/>
                  </a:gs>
                  <a:gs pos="51000">
                    <a:schemeClr val="bg1">
                      <a:lumMod val="10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nl-NL" sz="1000" dirty="0">
                <a:solidFill>
                  <a:schemeClr val="tx1"/>
                </a:solidFill>
              </a:endParaRPr>
            </a:p>
          </p:txBody>
        </p:sp>
        <p:pic>
          <p:nvPicPr>
            <p:cNvPr id="9" name="Afbeelding 8" descr="Afbeelding met tekening, licht, teken, klok&#10;&#10;Automatisch gegenereerde beschrijving">
              <a:extLst>
                <a:ext uri="{FF2B5EF4-FFF2-40B4-BE49-F238E27FC236}">
                  <a16:creationId xmlns:a16="http://schemas.microsoft.com/office/drawing/2014/main" id="{0924381D-D7C7-0613-1826-3315D863A3FA}"/>
                </a:ext>
              </a:extLst>
            </p:cNvPr>
            <p:cNvPicPr>
              <a:picLocks noChangeAspect="1"/>
            </p:cNvPicPr>
            <p:nvPr/>
          </p:nvPicPr>
          <p:blipFill rotWithShape="1">
            <a:blip r:embed="rId3">
              <a:extLst>
                <a:ext uri="{28A0092B-C50C-407E-A947-70E740481C1C}">
                  <a14:useLocalDpi xmlns:a14="http://schemas.microsoft.com/office/drawing/2010/main" val="0"/>
                </a:ext>
              </a:extLst>
            </a:blip>
            <a:srcRect l="-1" r="5538"/>
            <a:stretch/>
          </p:blipFill>
          <p:spPr>
            <a:xfrm>
              <a:off x="1767933" y="1915846"/>
              <a:ext cx="1072250" cy="340741"/>
            </a:xfrm>
            <a:prstGeom prst="rect">
              <a:avLst/>
            </a:prstGeom>
          </p:spPr>
        </p:pic>
        <p:sp>
          <p:nvSpPr>
            <p:cNvPr id="10" name="Text Box 61">
              <a:extLst>
                <a:ext uri="{FF2B5EF4-FFF2-40B4-BE49-F238E27FC236}">
                  <a16:creationId xmlns:a16="http://schemas.microsoft.com/office/drawing/2014/main" id="{8C218671-20D8-694A-7614-81BB01E5892C}"/>
                </a:ext>
              </a:extLst>
            </p:cNvPr>
            <p:cNvSpPr txBox="1">
              <a:spLocks noChangeAspect="1" noChangeArrowheads="1"/>
            </p:cNvSpPr>
            <p:nvPr/>
          </p:nvSpPr>
          <p:spPr bwMode="auto">
            <a:xfrm>
              <a:off x="789607" y="2323682"/>
              <a:ext cx="10198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cs typeface="Arial" pitchFamily="34" charset="0"/>
                </a:defRPr>
              </a:lvl1pPr>
              <a:lvl2pPr marL="742950" indent="-285750" eaLnBrk="0" hangingPunct="0">
                <a:defRPr sz="2400">
                  <a:solidFill>
                    <a:schemeClr val="tx1"/>
                  </a:solidFill>
                  <a:latin typeface="Times" pitchFamily="18" charset="0"/>
                  <a:cs typeface="Arial" pitchFamily="34" charset="0"/>
                </a:defRPr>
              </a:lvl2pPr>
              <a:lvl3pPr marL="1143000" indent="-228600" eaLnBrk="0" hangingPunct="0">
                <a:defRPr sz="2400">
                  <a:solidFill>
                    <a:schemeClr val="tx1"/>
                  </a:solidFill>
                  <a:latin typeface="Times" pitchFamily="18" charset="0"/>
                  <a:cs typeface="Arial" pitchFamily="34" charset="0"/>
                </a:defRPr>
              </a:lvl3pPr>
              <a:lvl4pPr marL="1600200" indent="-228600" eaLnBrk="0" hangingPunct="0">
                <a:defRPr sz="2400">
                  <a:solidFill>
                    <a:schemeClr val="tx1"/>
                  </a:solidFill>
                  <a:latin typeface="Times" pitchFamily="18" charset="0"/>
                  <a:cs typeface="Arial" pitchFamily="34" charset="0"/>
                </a:defRPr>
              </a:lvl4pPr>
              <a:lvl5pPr marL="2057400" indent="-228600" eaLnBrk="0" hangingPunct="0">
                <a:defRPr sz="2400">
                  <a:solidFill>
                    <a:schemeClr val="tx1"/>
                  </a:solidFill>
                  <a:latin typeface="Times"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itchFamily="34" charset="0"/>
                </a:defRPr>
              </a:lvl9pPr>
            </a:lstStyle>
            <a:p>
              <a:r>
                <a:rPr lang="en-US" altLang="nl-NL" sz="800" b="1" dirty="0">
                  <a:solidFill>
                    <a:srgbClr val="1E407D"/>
                  </a:solidFill>
                  <a:latin typeface="+mn-lt"/>
                </a:rPr>
                <a:t>Jeroen van der A</a:t>
              </a:r>
            </a:p>
            <a:p>
              <a:r>
                <a:rPr lang="en-US" altLang="nl-NL" sz="800" dirty="0">
                  <a:solidFill>
                    <a:srgbClr val="1E407D"/>
                  </a:solidFill>
                  <a:latin typeface="+mn-lt"/>
                </a:rPr>
                <a:t>Senior BI consultant</a:t>
              </a:r>
            </a:p>
          </p:txBody>
        </p:sp>
        <p:sp>
          <p:nvSpPr>
            <p:cNvPr id="11" name="Text Box 60">
              <a:extLst>
                <a:ext uri="{FF2B5EF4-FFF2-40B4-BE49-F238E27FC236}">
                  <a16:creationId xmlns:a16="http://schemas.microsoft.com/office/drawing/2014/main" id="{5BE0FDBF-21A6-7D28-1162-C8D660DBF6C5}"/>
                </a:ext>
              </a:extLst>
            </p:cNvPr>
            <p:cNvSpPr txBox="1">
              <a:spLocks noChangeAspect="1" noChangeArrowheads="1"/>
            </p:cNvSpPr>
            <p:nvPr/>
          </p:nvSpPr>
          <p:spPr bwMode="auto">
            <a:xfrm>
              <a:off x="2461407" y="2199432"/>
              <a:ext cx="178674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square">
              <a:spAutoFit/>
            </a:bodyPr>
            <a:lstStyle>
              <a:lvl1pPr eaLnBrk="0" hangingPunct="0">
                <a:defRPr sz="2400">
                  <a:solidFill>
                    <a:schemeClr val="tx1"/>
                  </a:solidFill>
                  <a:latin typeface="Times" pitchFamily="18" charset="0"/>
                  <a:cs typeface="Arial" pitchFamily="34" charset="0"/>
                </a:defRPr>
              </a:lvl1pPr>
              <a:lvl2pPr marL="742950" indent="-285750" eaLnBrk="0" hangingPunct="0">
                <a:defRPr sz="2400">
                  <a:solidFill>
                    <a:schemeClr val="tx1"/>
                  </a:solidFill>
                  <a:latin typeface="Times" pitchFamily="18" charset="0"/>
                  <a:cs typeface="Arial" pitchFamily="34" charset="0"/>
                </a:defRPr>
              </a:lvl2pPr>
              <a:lvl3pPr marL="1143000" indent="-228600" eaLnBrk="0" hangingPunct="0">
                <a:defRPr sz="2400">
                  <a:solidFill>
                    <a:schemeClr val="tx1"/>
                  </a:solidFill>
                  <a:latin typeface="Times" pitchFamily="18" charset="0"/>
                  <a:cs typeface="Arial" pitchFamily="34" charset="0"/>
                </a:defRPr>
              </a:lvl3pPr>
              <a:lvl4pPr marL="1600200" indent="-228600" eaLnBrk="0" hangingPunct="0">
                <a:defRPr sz="2400">
                  <a:solidFill>
                    <a:schemeClr val="tx1"/>
                  </a:solidFill>
                  <a:latin typeface="Times" pitchFamily="18" charset="0"/>
                  <a:cs typeface="Arial" pitchFamily="34" charset="0"/>
                </a:defRPr>
              </a:lvl4pPr>
              <a:lvl5pPr marL="2057400" indent="-228600" eaLnBrk="0" hangingPunct="0">
                <a:defRPr sz="2400">
                  <a:solidFill>
                    <a:schemeClr val="tx1"/>
                  </a:solidFill>
                  <a:latin typeface="Times"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pitchFamily="18" charset="0"/>
                  <a:cs typeface="Arial" pitchFamily="34" charset="0"/>
                </a:defRPr>
              </a:lvl9pPr>
            </a:lstStyle>
            <a:p>
              <a:pPr>
                <a:buClr>
                  <a:schemeClr val="accent1"/>
                </a:buClr>
                <a:buFont typeface="Wingdings" pitchFamily="2" charset="2"/>
                <a:buNone/>
              </a:pPr>
              <a:endParaRPr lang="en-US" altLang="en-US" sz="800" b="1" dirty="0">
                <a:solidFill>
                  <a:srgbClr val="1E407D"/>
                </a:solidFill>
                <a:latin typeface="+mn-lt"/>
              </a:endParaRPr>
            </a:p>
            <a:p>
              <a:pPr>
                <a:buClr>
                  <a:schemeClr val="accent1"/>
                </a:buClr>
                <a:buFont typeface="Wingdings" pitchFamily="2" charset="2"/>
                <a:buNone/>
              </a:pPr>
              <a:r>
                <a:rPr lang="en-US" altLang="en-US" sz="800" b="1" dirty="0">
                  <a:solidFill>
                    <a:srgbClr val="1E407D"/>
                  </a:solidFill>
                  <a:latin typeface="+mn-lt"/>
                </a:rPr>
                <a:t>Powerdobs B.V.</a:t>
              </a:r>
            </a:p>
            <a:p>
              <a:pPr>
                <a:buClr>
                  <a:schemeClr val="accent1"/>
                </a:buClr>
                <a:buFont typeface="Wingdings" pitchFamily="2" charset="2"/>
                <a:buNone/>
              </a:pPr>
              <a:endParaRPr lang="en-US" altLang="nl-NL" sz="800" dirty="0">
                <a:solidFill>
                  <a:srgbClr val="1E407D"/>
                </a:solidFill>
                <a:latin typeface="+mn-lt"/>
              </a:endParaRPr>
            </a:p>
            <a:p>
              <a:pPr>
                <a:buClr>
                  <a:schemeClr val="accent1"/>
                </a:buClr>
                <a:buFont typeface="Wingdings" pitchFamily="2" charset="2"/>
                <a:buNone/>
              </a:pPr>
              <a:r>
                <a:rPr lang="en-US" altLang="nl-NL" sz="800" dirty="0" err="1">
                  <a:solidFill>
                    <a:srgbClr val="1E407D"/>
                  </a:solidFill>
                  <a:latin typeface="+mn-lt"/>
                </a:rPr>
                <a:t>Reitscheweg</a:t>
              </a:r>
              <a:r>
                <a:rPr lang="en-US" altLang="nl-NL" sz="800" dirty="0">
                  <a:solidFill>
                    <a:srgbClr val="1E407D"/>
                  </a:solidFill>
                  <a:latin typeface="+mn-lt"/>
                </a:rPr>
                <a:t> 47</a:t>
              </a:r>
            </a:p>
            <a:p>
              <a:pPr>
                <a:buClr>
                  <a:schemeClr val="accent1"/>
                </a:buClr>
                <a:buFont typeface="Wingdings" pitchFamily="2" charset="2"/>
                <a:buNone/>
              </a:pPr>
              <a:r>
                <a:rPr lang="en-US" altLang="nl-NL" sz="800" dirty="0">
                  <a:solidFill>
                    <a:srgbClr val="1E407D"/>
                  </a:solidFill>
                  <a:latin typeface="+mn-lt"/>
                </a:rPr>
                <a:t>5232 BX ‘s-Hertogenbosch</a:t>
              </a:r>
            </a:p>
            <a:p>
              <a:pPr>
                <a:buClr>
                  <a:schemeClr val="accent1"/>
                </a:buClr>
                <a:buFont typeface="Wingdings" pitchFamily="2" charset="2"/>
                <a:buNone/>
              </a:pPr>
              <a:endParaRPr lang="en-US" altLang="nl-NL" sz="800" dirty="0">
                <a:solidFill>
                  <a:srgbClr val="1E407D"/>
                </a:solidFill>
                <a:latin typeface="+mn-lt"/>
              </a:endParaRPr>
            </a:p>
            <a:p>
              <a:pPr>
                <a:buClr>
                  <a:schemeClr val="accent1"/>
                </a:buClr>
                <a:buFont typeface="Wingdings" pitchFamily="2" charset="2"/>
                <a:buNone/>
              </a:pPr>
              <a:endParaRPr lang="en-US" altLang="nl-NL" sz="800" dirty="0">
                <a:solidFill>
                  <a:srgbClr val="1E407D"/>
                </a:solidFill>
                <a:latin typeface="+mn-lt"/>
              </a:endParaRPr>
            </a:p>
            <a:p>
              <a:pPr>
                <a:buClr>
                  <a:schemeClr val="accent1"/>
                </a:buClr>
                <a:buFont typeface="Wingdings" pitchFamily="2" charset="2"/>
                <a:buNone/>
              </a:pPr>
              <a:endParaRPr lang="en-US" altLang="nl-NL" sz="800" dirty="0">
                <a:solidFill>
                  <a:srgbClr val="1E407D"/>
                </a:solidFill>
                <a:latin typeface="+mn-lt"/>
              </a:endParaRPr>
            </a:p>
            <a:p>
              <a:pPr>
                <a:buClr>
                  <a:schemeClr val="accent1"/>
                </a:buClr>
                <a:buFont typeface="Wingdings" pitchFamily="2" charset="2"/>
                <a:buNone/>
              </a:pPr>
              <a:r>
                <a:rPr lang="en-US" altLang="nl-NL" sz="800" b="1" dirty="0">
                  <a:solidFill>
                    <a:srgbClr val="1E407D"/>
                  </a:solidFill>
                  <a:latin typeface="+mn-lt"/>
                </a:rPr>
                <a:t>E</a:t>
              </a:r>
              <a:r>
                <a:rPr lang="en-US" altLang="nl-NL" sz="800" dirty="0">
                  <a:solidFill>
                    <a:srgbClr val="1E407D"/>
                  </a:solidFill>
                  <a:latin typeface="+mn-lt"/>
                </a:rPr>
                <a:t>  Jeroen.van.der.A@powerdobs.nl</a:t>
              </a:r>
            </a:p>
            <a:p>
              <a:pPr>
                <a:buClr>
                  <a:schemeClr val="accent1"/>
                </a:buClr>
                <a:buFont typeface="Wingdings" pitchFamily="2" charset="2"/>
                <a:buNone/>
              </a:pPr>
              <a:r>
                <a:rPr lang="en-US" altLang="nl-NL" sz="800" b="1" dirty="0">
                  <a:solidFill>
                    <a:srgbClr val="1E407D"/>
                  </a:solidFill>
                  <a:latin typeface="+mn-lt"/>
                </a:rPr>
                <a:t>I</a:t>
              </a:r>
              <a:r>
                <a:rPr lang="en-US" altLang="nl-NL" sz="800" dirty="0">
                  <a:solidFill>
                    <a:srgbClr val="1E407D"/>
                  </a:solidFill>
                  <a:latin typeface="+mn-lt"/>
                </a:rPr>
                <a:t>   www.powerdobs.nl</a:t>
              </a:r>
            </a:p>
          </p:txBody>
        </p:sp>
      </p:grpSp>
      <p:pic>
        <p:nvPicPr>
          <p:cNvPr id="3" name="Picture 2">
            <a:extLst>
              <a:ext uri="{FF2B5EF4-FFF2-40B4-BE49-F238E27FC236}">
                <a16:creationId xmlns:a16="http://schemas.microsoft.com/office/drawing/2014/main" id="{E995DB87-D54E-2343-EBBB-0ED5FC70DDA3}"/>
              </a:ext>
            </a:extLst>
          </p:cNvPr>
          <p:cNvPicPr>
            <a:picLocks noChangeAspect="1"/>
          </p:cNvPicPr>
          <p:nvPr/>
        </p:nvPicPr>
        <p:blipFill>
          <a:blip r:embed="rId4"/>
          <a:stretch>
            <a:fillRect/>
          </a:stretch>
        </p:blipFill>
        <p:spPr>
          <a:xfrm>
            <a:off x="3026499" y="2649054"/>
            <a:ext cx="645377" cy="859641"/>
          </a:xfrm>
          <a:prstGeom prst="rect">
            <a:avLst/>
          </a:prstGeom>
        </p:spPr>
      </p:pic>
    </p:spTree>
    <p:extLst>
      <p:ext uri="{BB962C8B-B14F-4D97-AF65-F5344CB8AC3E}">
        <p14:creationId xmlns:p14="http://schemas.microsoft.com/office/powerpoint/2010/main" val="238054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72108C-89EE-FA2B-F295-DDEC910CEA81}"/>
              </a:ext>
            </a:extLst>
          </p:cNvPr>
          <p:cNvSpPr>
            <a:spLocks noGrp="1"/>
          </p:cNvSpPr>
          <p:nvPr>
            <p:ph type="ctrTitle"/>
          </p:nvPr>
        </p:nvSpPr>
        <p:spPr>
          <a:xfrm>
            <a:off x="144000" y="108000"/>
            <a:ext cx="5441074" cy="465379"/>
          </a:xfrm>
        </p:spPr>
        <p:txBody>
          <a:bodyPr/>
          <a:lstStyle/>
          <a:p>
            <a:r>
              <a:rPr lang="nl-NL" dirty="0"/>
              <a:t>Programma</a:t>
            </a:r>
            <a:endParaRPr lang="en-US" dirty="0"/>
          </a:p>
        </p:txBody>
      </p:sp>
      <p:sp>
        <p:nvSpPr>
          <p:cNvPr id="4" name="Tijdelijke aanduiding voor tekst 3">
            <a:extLst>
              <a:ext uri="{FF2B5EF4-FFF2-40B4-BE49-F238E27FC236}">
                <a16:creationId xmlns:a16="http://schemas.microsoft.com/office/drawing/2014/main" id="{AF75DC50-D249-A4BC-3353-3D99E2D272F4}"/>
              </a:ext>
            </a:extLst>
          </p:cNvPr>
          <p:cNvSpPr>
            <a:spLocks noGrp="1"/>
          </p:cNvSpPr>
          <p:nvPr>
            <p:ph type="body" sz="quarter" idx="11"/>
          </p:nvPr>
        </p:nvSpPr>
        <p:spPr>
          <a:xfrm>
            <a:off x="1977210" y="804289"/>
            <a:ext cx="6442890" cy="4231210"/>
          </a:xfrm>
        </p:spPr>
        <p:txBody>
          <a:bodyPr/>
          <a:lstStyle/>
          <a:p>
            <a:pPr marL="342900" lvl="1" indent="0">
              <a:lnSpc>
                <a:spcPct val="150000"/>
              </a:lnSpc>
              <a:buNone/>
            </a:pPr>
            <a:r>
              <a:rPr lang="nl-NL" dirty="0"/>
              <a:t>Kennismaking</a:t>
            </a:r>
          </a:p>
          <a:p>
            <a:pPr marL="342900" lvl="1" indent="0">
              <a:lnSpc>
                <a:spcPct val="150000"/>
              </a:lnSpc>
              <a:buNone/>
            </a:pPr>
            <a:r>
              <a:rPr lang="nl-NL" dirty="0"/>
              <a:t>	Introductie Power BI</a:t>
            </a:r>
          </a:p>
          <a:p>
            <a:pPr marL="342900" lvl="1" indent="0">
              <a:lnSpc>
                <a:spcPct val="150000"/>
              </a:lnSpc>
              <a:buNone/>
            </a:pPr>
            <a:r>
              <a:rPr lang="nl-NL" dirty="0"/>
              <a:t>	Visualisatie oefening</a:t>
            </a:r>
          </a:p>
          <a:p>
            <a:pPr marL="342900" lvl="1" indent="0">
              <a:lnSpc>
                <a:spcPct val="150000"/>
              </a:lnSpc>
              <a:buNone/>
            </a:pPr>
            <a:r>
              <a:rPr lang="nl-NL" dirty="0"/>
              <a:t>	Evaluatie Visualisatie oefening</a:t>
            </a:r>
          </a:p>
          <a:p>
            <a:pPr marL="342900" lvl="1" indent="0">
              <a:lnSpc>
                <a:spcPct val="150000"/>
              </a:lnSpc>
              <a:buNone/>
            </a:pPr>
            <a:r>
              <a:rPr lang="nl-NL" dirty="0"/>
              <a:t>Lunch</a:t>
            </a:r>
          </a:p>
          <a:p>
            <a:pPr marL="342900" lvl="1" indent="0">
              <a:lnSpc>
                <a:spcPct val="150000"/>
              </a:lnSpc>
              <a:buNone/>
            </a:pPr>
            <a:r>
              <a:rPr lang="nl-NL" dirty="0"/>
              <a:t>	Laden van gegevens met powerquery</a:t>
            </a:r>
          </a:p>
          <a:p>
            <a:pPr marL="342900" lvl="1" indent="0">
              <a:lnSpc>
                <a:spcPct val="150000"/>
              </a:lnSpc>
              <a:buNone/>
            </a:pPr>
            <a:r>
              <a:rPr lang="nl-NL" dirty="0"/>
              <a:t>	Oefening End-</a:t>
            </a:r>
            <a:r>
              <a:rPr lang="nl-NL" dirty="0" err="1"/>
              <a:t>to</a:t>
            </a:r>
            <a:r>
              <a:rPr lang="nl-NL" dirty="0"/>
              <a:t>-End</a:t>
            </a:r>
          </a:p>
          <a:p>
            <a:pPr marL="342900" lvl="1" indent="0">
              <a:lnSpc>
                <a:spcPct val="150000"/>
              </a:lnSpc>
              <a:buNone/>
            </a:pPr>
            <a:r>
              <a:rPr lang="nl-NL" dirty="0"/>
              <a:t>	Evaluatie End-</a:t>
            </a:r>
            <a:r>
              <a:rPr lang="nl-NL" dirty="0" err="1"/>
              <a:t>to</a:t>
            </a:r>
            <a:r>
              <a:rPr lang="nl-NL" dirty="0"/>
              <a:t>-End Oefening</a:t>
            </a:r>
          </a:p>
          <a:p>
            <a:pPr marL="342900" lvl="1" indent="0">
              <a:lnSpc>
                <a:spcPct val="150000"/>
              </a:lnSpc>
              <a:buNone/>
            </a:pPr>
            <a:r>
              <a:rPr lang="nl-NL" dirty="0"/>
              <a:t>	Planningscyclus		</a:t>
            </a:r>
          </a:p>
          <a:p>
            <a:pPr marL="342900" lvl="1" indent="0">
              <a:lnSpc>
                <a:spcPct val="150000"/>
              </a:lnSpc>
              <a:buNone/>
            </a:pPr>
            <a:endParaRPr lang="nl-NL" dirty="0"/>
          </a:p>
          <a:p>
            <a:pPr marL="342900" lvl="1" indent="0">
              <a:buNone/>
            </a:pPr>
            <a:endParaRPr lang="nl-NL" dirty="0"/>
          </a:p>
          <a:p>
            <a:endParaRPr lang="en-US" dirty="0"/>
          </a:p>
        </p:txBody>
      </p:sp>
      <p:cxnSp>
        <p:nvCxnSpPr>
          <p:cNvPr id="5" name="Rechte verbindingslijn 4">
            <a:extLst>
              <a:ext uri="{FF2B5EF4-FFF2-40B4-BE49-F238E27FC236}">
                <a16:creationId xmlns:a16="http://schemas.microsoft.com/office/drawing/2014/main" id="{566BFBE8-CCD4-8F76-B05F-F9D20AD1E641}"/>
              </a:ext>
            </a:extLst>
          </p:cNvPr>
          <p:cNvCxnSpPr>
            <a:cxnSpLocks/>
          </p:cNvCxnSpPr>
          <p:nvPr/>
        </p:nvCxnSpPr>
        <p:spPr>
          <a:xfrm>
            <a:off x="1563833" y="700140"/>
            <a:ext cx="4145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AD21A903-A6E6-74A1-DF40-90FD45ED1F5D}"/>
              </a:ext>
            </a:extLst>
          </p:cNvPr>
          <p:cNvPicPr>
            <a:picLocks noChangeAspect="1"/>
          </p:cNvPicPr>
          <p:nvPr/>
        </p:nvPicPr>
        <p:blipFill>
          <a:blip r:embed="rId3"/>
          <a:stretch>
            <a:fillRect/>
          </a:stretch>
        </p:blipFill>
        <p:spPr>
          <a:xfrm>
            <a:off x="1953314" y="1003682"/>
            <a:ext cx="180975" cy="180975"/>
          </a:xfrm>
          <a:prstGeom prst="rect">
            <a:avLst/>
          </a:prstGeom>
        </p:spPr>
      </p:pic>
      <p:pic>
        <p:nvPicPr>
          <p:cNvPr id="8" name="Afbeelding 7">
            <a:extLst>
              <a:ext uri="{FF2B5EF4-FFF2-40B4-BE49-F238E27FC236}">
                <a16:creationId xmlns:a16="http://schemas.microsoft.com/office/drawing/2014/main" id="{9066F376-0CE2-40E8-B51C-EC1AA2E140BF}"/>
              </a:ext>
            </a:extLst>
          </p:cNvPr>
          <p:cNvPicPr>
            <a:picLocks noChangeAspect="1"/>
          </p:cNvPicPr>
          <p:nvPr/>
        </p:nvPicPr>
        <p:blipFill>
          <a:blip r:embed="rId3"/>
          <a:stretch>
            <a:fillRect/>
          </a:stretch>
        </p:blipFill>
        <p:spPr>
          <a:xfrm>
            <a:off x="1953314" y="1460798"/>
            <a:ext cx="180975" cy="180975"/>
          </a:xfrm>
          <a:prstGeom prst="rect">
            <a:avLst/>
          </a:prstGeom>
        </p:spPr>
      </p:pic>
      <p:pic>
        <p:nvPicPr>
          <p:cNvPr id="9" name="Afbeelding 8">
            <a:extLst>
              <a:ext uri="{FF2B5EF4-FFF2-40B4-BE49-F238E27FC236}">
                <a16:creationId xmlns:a16="http://schemas.microsoft.com/office/drawing/2014/main" id="{463DDC13-1DD8-2CF7-2263-16AF1FE984A7}"/>
              </a:ext>
            </a:extLst>
          </p:cNvPr>
          <p:cNvPicPr>
            <a:picLocks noChangeAspect="1"/>
          </p:cNvPicPr>
          <p:nvPr/>
        </p:nvPicPr>
        <p:blipFill>
          <a:blip r:embed="rId3"/>
          <a:stretch>
            <a:fillRect/>
          </a:stretch>
        </p:blipFill>
        <p:spPr>
          <a:xfrm>
            <a:off x="1953314" y="1917914"/>
            <a:ext cx="180975" cy="180975"/>
          </a:xfrm>
          <a:prstGeom prst="rect">
            <a:avLst/>
          </a:prstGeom>
        </p:spPr>
      </p:pic>
      <p:pic>
        <p:nvPicPr>
          <p:cNvPr id="10" name="Afbeelding 9">
            <a:extLst>
              <a:ext uri="{FF2B5EF4-FFF2-40B4-BE49-F238E27FC236}">
                <a16:creationId xmlns:a16="http://schemas.microsoft.com/office/drawing/2014/main" id="{F28275B5-6BEC-1084-6007-0E463A98DCF4}"/>
              </a:ext>
            </a:extLst>
          </p:cNvPr>
          <p:cNvPicPr>
            <a:picLocks noChangeAspect="1"/>
          </p:cNvPicPr>
          <p:nvPr/>
        </p:nvPicPr>
        <p:blipFill>
          <a:blip r:embed="rId3"/>
          <a:stretch>
            <a:fillRect/>
          </a:stretch>
        </p:blipFill>
        <p:spPr>
          <a:xfrm>
            <a:off x="1953314" y="2375030"/>
            <a:ext cx="180975" cy="180975"/>
          </a:xfrm>
          <a:prstGeom prst="rect">
            <a:avLst/>
          </a:prstGeom>
        </p:spPr>
      </p:pic>
      <p:pic>
        <p:nvPicPr>
          <p:cNvPr id="11" name="Afbeelding 10">
            <a:extLst>
              <a:ext uri="{FF2B5EF4-FFF2-40B4-BE49-F238E27FC236}">
                <a16:creationId xmlns:a16="http://schemas.microsoft.com/office/drawing/2014/main" id="{A1696B54-38F3-3D20-C9EE-25DB8970396E}"/>
              </a:ext>
            </a:extLst>
          </p:cNvPr>
          <p:cNvPicPr>
            <a:picLocks noChangeAspect="1"/>
          </p:cNvPicPr>
          <p:nvPr/>
        </p:nvPicPr>
        <p:blipFill>
          <a:blip r:embed="rId3"/>
          <a:stretch>
            <a:fillRect/>
          </a:stretch>
        </p:blipFill>
        <p:spPr>
          <a:xfrm>
            <a:off x="1953314" y="3314231"/>
            <a:ext cx="180975" cy="180975"/>
          </a:xfrm>
          <a:prstGeom prst="rect">
            <a:avLst/>
          </a:prstGeom>
        </p:spPr>
      </p:pic>
      <p:pic>
        <p:nvPicPr>
          <p:cNvPr id="12" name="Afbeelding 11">
            <a:extLst>
              <a:ext uri="{FF2B5EF4-FFF2-40B4-BE49-F238E27FC236}">
                <a16:creationId xmlns:a16="http://schemas.microsoft.com/office/drawing/2014/main" id="{4AF2525E-F9B7-3BE6-FFAC-CC028B5F3F94}"/>
              </a:ext>
            </a:extLst>
          </p:cNvPr>
          <p:cNvPicPr>
            <a:picLocks noChangeAspect="1"/>
          </p:cNvPicPr>
          <p:nvPr/>
        </p:nvPicPr>
        <p:blipFill>
          <a:blip r:embed="rId3"/>
          <a:stretch>
            <a:fillRect/>
          </a:stretch>
        </p:blipFill>
        <p:spPr>
          <a:xfrm>
            <a:off x="1953314" y="2857115"/>
            <a:ext cx="180975" cy="180975"/>
          </a:xfrm>
          <a:prstGeom prst="rect">
            <a:avLst/>
          </a:prstGeom>
        </p:spPr>
      </p:pic>
      <p:pic>
        <p:nvPicPr>
          <p:cNvPr id="14" name="Afbeelding 10">
            <a:extLst>
              <a:ext uri="{FF2B5EF4-FFF2-40B4-BE49-F238E27FC236}">
                <a16:creationId xmlns:a16="http://schemas.microsoft.com/office/drawing/2014/main" id="{8F5E19D3-B6CD-998D-98DA-B9169330A9FC}"/>
              </a:ext>
            </a:extLst>
          </p:cNvPr>
          <p:cNvPicPr>
            <a:picLocks noChangeAspect="1"/>
          </p:cNvPicPr>
          <p:nvPr/>
        </p:nvPicPr>
        <p:blipFill>
          <a:blip r:embed="rId3"/>
          <a:stretch>
            <a:fillRect/>
          </a:stretch>
        </p:blipFill>
        <p:spPr>
          <a:xfrm>
            <a:off x="1953314" y="3746378"/>
            <a:ext cx="180975" cy="180975"/>
          </a:xfrm>
          <a:prstGeom prst="rect">
            <a:avLst/>
          </a:prstGeom>
        </p:spPr>
      </p:pic>
      <p:pic>
        <p:nvPicPr>
          <p:cNvPr id="15" name="Afbeelding 10">
            <a:extLst>
              <a:ext uri="{FF2B5EF4-FFF2-40B4-BE49-F238E27FC236}">
                <a16:creationId xmlns:a16="http://schemas.microsoft.com/office/drawing/2014/main" id="{FDC39B75-AABB-D90B-74A1-DABF5A3AFA35}"/>
              </a:ext>
            </a:extLst>
          </p:cNvPr>
          <p:cNvPicPr>
            <a:picLocks noChangeAspect="1"/>
          </p:cNvPicPr>
          <p:nvPr/>
        </p:nvPicPr>
        <p:blipFill>
          <a:blip r:embed="rId3"/>
          <a:stretch>
            <a:fillRect/>
          </a:stretch>
        </p:blipFill>
        <p:spPr>
          <a:xfrm>
            <a:off x="1953314" y="4248723"/>
            <a:ext cx="180975" cy="180975"/>
          </a:xfrm>
          <a:prstGeom prst="rect">
            <a:avLst/>
          </a:prstGeom>
        </p:spPr>
      </p:pic>
      <p:pic>
        <p:nvPicPr>
          <p:cNvPr id="16" name="Afbeelding 10">
            <a:extLst>
              <a:ext uri="{FF2B5EF4-FFF2-40B4-BE49-F238E27FC236}">
                <a16:creationId xmlns:a16="http://schemas.microsoft.com/office/drawing/2014/main" id="{3F94A4D2-9E69-8970-08E1-676065E49151}"/>
              </a:ext>
            </a:extLst>
          </p:cNvPr>
          <p:cNvPicPr>
            <a:picLocks noChangeAspect="1"/>
          </p:cNvPicPr>
          <p:nvPr/>
        </p:nvPicPr>
        <p:blipFill>
          <a:blip r:embed="rId3"/>
          <a:stretch>
            <a:fillRect/>
          </a:stretch>
        </p:blipFill>
        <p:spPr>
          <a:xfrm>
            <a:off x="1953314" y="4660610"/>
            <a:ext cx="180975" cy="180975"/>
          </a:xfrm>
          <a:prstGeom prst="rect">
            <a:avLst/>
          </a:prstGeom>
        </p:spPr>
      </p:pic>
    </p:spTree>
    <p:extLst>
      <p:ext uri="{BB962C8B-B14F-4D97-AF65-F5344CB8AC3E}">
        <p14:creationId xmlns:p14="http://schemas.microsoft.com/office/powerpoint/2010/main" val="422784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1B364F-DB41-4D53-BDD2-ED5B26EA78B5}"/>
              </a:ext>
            </a:extLst>
          </p:cNvPr>
          <p:cNvSpPr>
            <a:spLocks noGrp="1"/>
          </p:cNvSpPr>
          <p:nvPr>
            <p:ph type="ctrTitle"/>
          </p:nvPr>
        </p:nvSpPr>
        <p:spPr>
          <a:xfrm>
            <a:off x="269025" y="109250"/>
            <a:ext cx="5441074" cy="465379"/>
          </a:xfrm>
        </p:spPr>
        <p:txBody>
          <a:bodyPr/>
          <a:lstStyle/>
          <a:p>
            <a:r>
              <a:rPr lang="nl-NL" sz="2800" dirty="0"/>
              <a:t>   Power BI intro</a:t>
            </a:r>
            <a:endParaRPr lang="en-GB" sz="2800" dirty="0"/>
          </a:p>
        </p:txBody>
      </p:sp>
      <p:sp>
        <p:nvSpPr>
          <p:cNvPr id="6" name="Rechthoek 42">
            <a:extLst>
              <a:ext uri="{FF2B5EF4-FFF2-40B4-BE49-F238E27FC236}">
                <a16:creationId xmlns:a16="http://schemas.microsoft.com/office/drawing/2014/main" id="{86F4230E-39D3-8DA8-9B3E-52073A769FF8}"/>
              </a:ext>
            </a:extLst>
          </p:cNvPr>
          <p:cNvSpPr/>
          <p:nvPr/>
        </p:nvSpPr>
        <p:spPr>
          <a:xfrm>
            <a:off x="395604" y="1296703"/>
            <a:ext cx="5481956" cy="3093154"/>
          </a:xfrm>
          <a:prstGeom prst="rect">
            <a:avLst/>
          </a:prstGeom>
        </p:spPr>
        <p:txBody>
          <a:bodyPr wrap="square" lIns="91440" tIns="45720" rIns="91440" bIns="45720" anchor="t">
            <a:spAutoFit/>
          </a:bodyPr>
          <a:lstStyle/>
          <a:p>
            <a:pPr marL="171450" indent="-171450" fontAlgn="ctr">
              <a:lnSpc>
                <a:spcPts val="1400"/>
              </a:lnSpc>
              <a:spcBef>
                <a:spcPts val="600"/>
              </a:spcBef>
              <a:buFont typeface="Arial" panose="020B0604020202020204" pitchFamily="34" charset="0"/>
              <a:buChar char="•"/>
            </a:pPr>
            <a:r>
              <a:rPr lang="nl-NL" sz="1600" dirty="0"/>
              <a:t>Data binnenhalen</a:t>
            </a:r>
          </a:p>
          <a:p>
            <a:pPr marL="628650" lvl="1" indent="-171450" fontAlgn="ctr">
              <a:lnSpc>
                <a:spcPts val="1400"/>
              </a:lnSpc>
              <a:spcBef>
                <a:spcPts val="600"/>
              </a:spcBef>
              <a:buFont typeface="Arial" panose="020B0604020202020204" pitchFamily="34" charset="0"/>
              <a:buChar char="•"/>
            </a:pPr>
            <a:r>
              <a:rPr lang="nl-NL" sz="1200" dirty="0"/>
              <a:t>Database/sap/internet </a:t>
            </a:r>
            <a:r>
              <a:rPr lang="nl-NL" sz="1200" dirty="0" err="1"/>
              <a:t>api</a:t>
            </a:r>
            <a:r>
              <a:rPr lang="nl-NL" sz="1200" dirty="0"/>
              <a:t>, </a:t>
            </a:r>
            <a:r>
              <a:rPr lang="nl-NL" sz="1200" dirty="0" err="1"/>
              <a:t>fabric</a:t>
            </a:r>
            <a:r>
              <a:rPr lang="nl-NL" sz="1200" dirty="0"/>
              <a:t>, etc..</a:t>
            </a:r>
          </a:p>
          <a:p>
            <a:pPr marL="171450" indent="-171450" fontAlgn="ctr">
              <a:lnSpc>
                <a:spcPts val="1400"/>
              </a:lnSpc>
              <a:spcBef>
                <a:spcPts val="600"/>
              </a:spcBef>
              <a:buFont typeface="Arial" panose="020B0604020202020204" pitchFamily="34" charset="0"/>
              <a:buChar char="•"/>
            </a:pPr>
            <a:r>
              <a:rPr lang="nl-NL" sz="1600" dirty="0"/>
              <a:t>Schonen/verrijken</a:t>
            </a:r>
          </a:p>
          <a:p>
            <a:pPr marL="628650" lvl="1" indent="-171450" fontAlgn="ctr">
              <a:lnSpc>
                <a:spcPts val="1400"/>
              </a:lnSpc>
              <a:spcBef>
                <a:spcPts val="600"/>
              </a:spcBef>
              <a:buFont typeface="Arial" panose="020B0604020202020204" pitchFamily="34" charset="0"/>
              <a:buChar char="•"/>
            </a:pPr>
            <a:r>
              <a:rPr lang="nl-NL" sz="1200" dirty="0"/>
              <a:t>Filteren/aanpassen/toevoegen</a:t>
            </a:r>
          </a:p>
          <a:p>
            <a:pPr marL="171450" indent="-171450" fontAlgn="ctr">
              <a:lnSpc>
                <a:spcPts val="1400"/>
              </a:lnSpc>
              <a:spcBef>
                <a:spcPts val="600"/>
              </a:spcBef>
              <a:buFont typeface="Arial" panose="020B0604020202020204" pitchFamily="34" charset="0"/>
              <a:buChar char="•"/>
            </a:pPr>
            <a:r>
              <a:rPr lang="nl-NL" sz="1600" dirty="0"/>
              <a:t>Bundelen</a:t>
            </a:r>
          </a:p>
          <a:p>
            <a:pPr marL="628650" lvl="1" indent="-171450" fontAlgn="ctr">
              <a:lnSpc>
                <a:spcPts val="1400"/>
              </a:lnSpc>
              <a:spcBef>
                <a:spcPts val="600"/>
              </a:spcBef>
              <a:buFont typeface="Arial" panose="020B0604020202020204" pitchFamily="34" charset="0"/>
              <a:buChar char="•"/>
            </a:pPr>
            <a:r>
              <a:rPr lang="nl-NL" sz="1200" dirty="0"/>
              <a:t>Tabellen koppelen aan elkaar</a:t>
            </a:r>
          </a:p>
          <a:p>
            <a:pPr marL="171450" indent="-171450" fontAlgn="ctr">
              <a:lnSpc>
                <a:spcPts val="1400"/>
              </a:lnSpc>
              <a:spcBef>
                <a:spcPts val="600"/>
              </a:spcBef>
              <a:buFont typeface="Arial" panose="020B0604020202020204" pitchFamily="34" charset="0"/>
              <a:buChar char="•"/>
            </a:pPr>
            <a:r>
              <a:rPr lang="nl-NL" sz="1600" dirty="0"/>
              <a:t>Logica toepassen</a:t>
            </a:r>
          </a:p>
          <a:p>
            <a:pPr marL="628650" lvl="1" indent="-171450" fontAlgn="ctr">
              <a:lnSpc>
                <a:spcPts val="1400"/>
              </a:lnSpc>
              <a:spcBef>
                <a:spcPts val="600"/>
              </a:spcBef>
              <a:buFont typeface="Arial" panose="020B0604020202020204" pitchFamily="34" charset="0"/>
              <a:buChar char="•"/>
            </a:pPr>
            <a:r>
              <a:rPr lang="nl-NL" sz="1200" dirty="0"/>
              <a:t>DAX formules toepassen</a:t>
            </a:r>
          </a:p>
          <a:p>
            <a:pPr marL="171450" indent="-171450" fontAlgn="ctr">
              <a:lnSpc>
                <a:spcPts val="1400"/>
              </a:lnSpc>
              <a:spcBef>
                <a:spcPts val="600"/>
              </a:spcBef>
              <a:buFont typeface="Arial" panose="020B0604020202020204" pitchFamily="34" charset="0"/>
              <a:buChar char="•"/>
            </a:pPr>
            <a:r>
              <a:rPr lang="nl-NL" sz="1600" dirty="0"/>
              <a:t>Visualiseren</a:t>
            </a:r>
          </a:p>
          <a:p>
            <a:pPr marL="628650" lvl="1" indent="-171450" fontAlgn="ctr">
              <a:lnSpc>
                <a:spcPts val="1400"/>
              </a:lnSpc>
              <a:spcBef>
                <a:spcPts val="600"/>
              </a:spcBef>
              <a:buFont typeface="Arial" panose="020B0604020202020204" pitchFamily="34" charset="0"/>
              <a:buChar char="•"/>
            </a:pPr>
            <a:r>
              <a:rPr lang="nl-NL" sz="1200" dirty="0"/>
              <a:t>Grafieken en tabellen</a:t>
            </a:r>
          </a:p>
          <a:p>
            <a:pPr marL="171450" indent="-171450" fontAlgn="ctr">
              <a:lnSpc>
                <a:spcPts val="1400"/>
              </a:lnSpc>
              <a:spcBef>
                <a:spcPts val="600"/>
              </a:spcBef>
              <a:buFont typeface="Arial" panose="020B0604020202020204" pitchFamily="34" charset="0"/>
              <a:buChar char="•"/>
            </a:pPr>
            <a:endParaRPr lang="nl-NL" sz="1050" dirty="0"/>
          </a:p>
          <a:p>
            <a:pPr fontAlgn="ctr">
              <a:lnSpc>
                <a:spcPts val="1400"/>
              </a:lnSpc>
              <a:spcBef>
                <a:spcPts val="600"/>
              </a:spcBef>
            </a:pPr>
            <a:endParaRPr lang="nl-NL" sz="1050" dirty="0"/>
          </a:p>
        </p:txBody>
      </p:sp>
      <p:pic>
        <p:nvPicPr>
          <p:cNvPr id="2052" name="Picture 4">
            <a:extLst>
              <a:ext uri="{FF2B5EF4-FFF2-40B4-BE49-F238E27FC236}">
                <a16:creationId xmlns:a16="http://schemas.microsoft.com/office/drawing/2014/main" id="{49B75F10-74E8-59B3-CA16-876DF1319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020" y="1332703"/>
            <a:ext cx="5143504" cy="25717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ep 44">
            <a:extLst>
              <a:ext uri="{FF2B5EF4-FFF2-40B4-BE49-F238E27FC236}">
                <a16:creationId xmlns:a16="http://schemas.microsoft.com/office/drawing/2014/main" id="{3804ADCF-5D81-969B-81D2-A657079F3FB7}"/>
              </a:ext>
            </a:extLst>
          </p:cNvPr>
          <p:cNvGrpSpPr/>
          <p:nvPr/>
        </p:nvGrpSpPr>
        <p:grpSpPr>
          <a:xfrm>
            <a:off x="430419" y="1296703"/>
            <a:ext cx="180000" cy="180000"/>
            <a:chOff x="4558516" y="479735"/>
            <a:chExt cx="180000" cy="180000"/>
          </a:xfrm>
        </p:grpSpPr>
        <p:sp>
          <p:nvSpPr>
            <p:cNvPr id="4" name="Ovaal 45">
              <a:extLst>
                <a:ext uri="{FF2B5EF4-FFF2-40B4-BE49-F238E27FC236}">
                  <a16:creationId xmlns:a16="http://schemas.microsoft.com/office/drawing/2014/main" id="{E10F6360-032A-5D6F-4E76-21A7E73EA346}"/>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al 46">
              <a:extLst>
                <a:ext uri="{FF2B5EF4-FFF2-40B4-BE49-F238E27FC236}">
                  <a16:creationId xmlns:a16="http://schemas.microsoft.com/office/drawing/2014/main" id="{0B5919A5-861D-9A28-5F2E-D08A630A2C6E}"/>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10" name="Groep 44">
            <a:extLst>
              <a:ext uri="{FF2B5EF4-FFF2-40B4-BE49-F238E27FC236}">
                <a16:creationId xmlns:a16="http://schemas.microsoft.com/office/drawing/2014/main" id="{9E5FE84C-3796-96CF-5F52-84F131F7FA58}"/>
              </a:ext>
            </a:extLst>
          </p:cNvPr>
          <p:cNvGrpSpPr/>
          <p:nvPr/>
        </p:nvGrpSpPr>
        <p:grpSpPr>
          <a:xfrm>
            <a:off x="442482" y="2335065"/>
            <a:ext cx="180000" cy="180000"/>
            <a:chOff x="4558516" y="479735"/>
            <a:chExt cx="180000" cy="180000"/>
          </a:xfrm>
        </p:grpSpPr>
        <p:sp>
          <p:nvSpPr>
            <p:cNvPr id="11" name="Ovaal 45">
              <a:extLst>
                <a:ext uri="{FF2B5EF4-FFF2-40B4-BE49-F238E27FC236}">
                  <a16:creationId xmlns:a16="http://schemas.microsoft.com/office/drawing/2014/main" id="{216D35A5-B986-975E-2CED-2B434845CB91}"/>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46">
              <a:extLst>
                <a:ext uri="{FF2B5EF4-FFF2-40B4-BE49-F238E27FC236}">
                  <a16:creationId xmlns:a16="http://schemas.microsoft.com/office/drawing/2014/main" id="{E573884E-353F-5846-3BF0-7511613D1BF9}"/>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16" name="Groep 44">
            <a:extLst>
              <a:ext uri="{FF2B5EF4-FFF2-40B4-BE49-F238E27FC236}">
                <a16:creationId xmlns:a16="http://schemas.microsoft.com/office/drawing/2014/main" id="{5D0383B9-59E6-E510-9B91-A0C661BCA01D}"/>
              </a:ext>
            </a:extLst>
          </p:cNvPr>
          <p:cNvGrpSpPr/>
          <p:nvPr/>
        </p:nvGrpSpPr>
        <p:grpSpPr>
          <a:xfrm>
            <a:off x="406482" y="1830028"/>
            <a:ext cx="180000" cy="180000"/>
            <a:chOff x="4558516" y="479735"/>
            <a:chExt cx="180000" cy="180000"/>
          </a:xfrm>
        </p:grpSpPr>
        <p:sp>
          <p:nvSpPr>
            <p:cNvPr id="17" name="Ovaal 45">
              <a:extLst>
                <a:ext uri="{FF2B5EF4-FFF2-40B4-BE49-F238E27FC236}">
                  <a16:creationId xmlns:a16="http://schemas.microsoft.com/office/drawing/2014/main" id="{085F0CE9-96D5-F05F-E131-AF2D89F3058D}"/>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al 46">
              <a:extLst>
                <a:ext uri="{FF2B5EF4-FFF2-40B4-BE49-F238E27FC236}">
                  <a16:creationId xmlns:a16="http://schemas.microsoft.com/office/drawing/2014/main" id="{478D089F-803A-EBDA-E21D-54D8920903F5}"/>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22" name="Groep 44">
            <a:extLst>
              <a:ext uri="{FF2B5EF4-FFF2-40B4-BE49-F238E27FC236}">
                <a16:creationId xmlns:a16="http://schemas.microsoft.com/office/drawing/2014/main" id="{5650195F-73FC-C12C-86BD-88BD15F06DA2}"/>
              </a:ext>
            </a:extLst>
          </p:cNvPr>
          <p:cNvGrpSpPr/>
          <p:nvPr/>
        </p:nvGrpSpPr>
        <p:grpSpPr>
          <a:xfrm>
            <a:off x="439732" y="2848341"/>
            <a:ext cx="180000" cy="180000"/>
            <a:chOff x="4558516" y="479735"/>
            <a:chExt cx="180000" cy="180000"/>
          </a:xfrm>
        </p:grpSpPr>
        <p:sp>
          <p:nvSpPr>
            <p:cNvPr id="23" name="Ovaal 45">
              <a:extLst>
                <a:ext uri="{FF2B5EF4-FFF2-40B4-BE49-F238E27FC236}">
                  <a16:creationId xmlns:a16="http://schemas.microsoft.com/office/drawing/2014/main" id="{BC173CE2-6936-6D28-55EC-53D667D964CA}"/>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al 46">
              <a:extLst>
                <a:ext uri="{FF2B5EF4-FFF2-40B4-BE49-F238E27FC236}">
                  <a16:creationId xmlns:a16="http://schemas.microsoft.com/office/drawing/2014/main" id="{2B8524B5-7FAC-B2A9-9875-73A0DA782014}"/>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28" name="Groep 44">
            <a:extLst>
              <a:ext uri="{FF2B5EF4-FFF2-40B4-BE49-F238E27FC236}">
                <a16:creationId xmlns:a16="http://schemas.microsoft.com/office/drawing/2014/main" id="{51A38CA2-82C7-3574-78CF-D8CEC390CD73}"/>
              </a:ext>
            </a:extLst>
          </p:cNvPr>
          <p:cNvGrpSpPr/>
          <p:nvPr/>
        </p:nvGrpSpPr>
        <p:grpSpPr>
          <a:xfrm>
            <a:off x="436721" y="3353378"/>
            <a:ext cx="180000" cy="180000"/>
            <a:chOff x="4558516" y="479735"/>
            <a:chExt cx="180000" cy="180000"/>
          </a:xfrm>
        </p:grpSpPr>
        <p:sp>
          <p:nvSpPr>
            <p:cNvPr id="29" name="Ovaal 45">
              <a:extLst>
                <a:ext uri="{FF2B5EF4-FFF2-40B4-BE49-F238E27FC236}">
                  <a16:creationId xmlns:a16="http://schemas.microsoft.com/office/drawing/2014/main" id="{04976849-34E9-51E2-CE1E-48DE01C0B898}"/>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al 46">
              <a:extLst>
                <a:ext uri="{FF2B5EF4-FFF2-40B4-BE49-F238E27FC236}">
                  <a16:creationId xmlns:a16="http://schemas.microsoft.com/office/drawing/2014/main" id="{6928A0B3-65A0-E2F2-6411-13E01872FAF0}"/>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34" name="Groep 18">
            <a:extLst>
              <a:ext uri="{FF2B5EF4-FFF2-40B4-BE49-F238E27FC236}">
                <a16:creationId xmlns:a16="http://schemas.microsoft.com/office/drawing/2014/main" id="{F4DDBF80-91EC-1404-7590-7841F9A49B9C}"/>
              </a:ext>
            </a:extLst>
          </p:cNvPr>
          <p:cNvGrpSpPr/>
          <p:nvPr/>
        </p:nvGrpSpPr>
        <p:grpSpPr>
          <a:xfrm>
            <a:off x="906566" y="1616021"/>
            <a:ext cx="127222" cy="128049"/>
            <a:chOff x="4558516" y="479735"/>
            <a:chExt cx="180000" cy="180000"/>
          </a:xfrm>
        </p:grpSpPr>
        <p:sp>
          <p:nvSpPr>
            <p:cNvPr id="35" name="Ovaal 19">
              <a:extLst>
                <a:ext uri="{FF2B5EF4-FFF2-40B4-BE49-F238E27FC236}">
                  <a16:creationId xmlns:a16="http://schemas.microsoft.com/office/drawing/2014/main" id="{C7F7666F-A53E-0EDD-DBBC-8C245ACF3926}"/>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al 20">
              <a:extLst>
                <a:ext uri="{FF2B5EF4-FFF2-40B4-BE49-F238E27FC236}">
                  <a16:creationId xmlns:a16="http://schemas.microsoft.com/office/drawing/2014/main" id="{E03F1B4B-3129-BAEC-3F23-94D5F25BAA74}"/>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7" name="Groep 18">
            <a:extLst>
              <a:ext uri="{FF2B5EF4-FFF2-40B4-BE49-F238E27FC236}">
                <a16:creationId xmlns:a16="http://schemas.microsoft.com/office/drawing/2014/main" id="{38FE0C31-4C41-9F1D-F9AA-FF7AAF902034}"/>
              </a:ext>
            </a:extLst>
          </p:cNvPr>
          <p:cNvGrpSpPr/>
          <p:nvPr/>
        </p:nvGrpSpPr>
        <p:grpSpPr>
          <a:xfrm>
            <a:off x="921816" y="2118872"/>
            <a:ext cx="127222" cy="128049"/>
            <a:chOff x="4558516" y="479735"/>
            <a:chExt cx="180000" cy="180000"/>
          </a:xfrm>
        </p:grpSpPr>
        <p:sp>
          <p:nvSpPr>
            <p:cNvPr id="38" name="Ovaal 19">
              <a:extLst>
                <a:ext uri="{FF2B5EF4-FFF2-40B4-BE49-F238E27FC236}">
                  <a16:creationId xmlns:a16="http://schemas.microsoft.com/office/drawing/2014/main" id="{06E56E3C-7560-3893-8A91-76FEB99C603F}"/>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al 20">
              <a:extLst>
                <a:ext uri="{FF2B5EF4-FFF2-40B4-BE49-F238E27FC236}">
                  <a16:creationId xmlns:a16="http://schemas.microsoft.com/office/drawing/2014/main" id="{F149FC8A-AF2B-0B46-0804-A1EB5FB579C1}"/>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 name="Groep 18">
            <a:extLst>
              <a:ext uri="{FF2B5EF4-FFF2-40B4-BE49-F238E27FC236}">
                <a16:creationId xmlns:a16="http://schemas.microsoft.com/office/drawing/2014/main" id="{CE0550B7-6745-C1E9-EE33-541310759D6E}"/>
              </a:ext>
            </a:extLst>
          </p:cNvPr>
          <p:cNvGrpSpPr/>
          <p:nvPr/>
        </p:nvGrpSpPr>
        <p:grpSpPr>
          <a:xfrm>
            <a:off x="906565" y="2641193"/>
            <a:ext cx="127222" cy="128049"/>
            <a:chOff x="4558516" y="479735"/>
            <a:chExt cx="180000" cy="180000"/>
          </a:xfrm>
        </p:grpSpPr>
        <p:sp>
          <p:nvSpPr>
            <p:cNvPr id="41" name="Ovaal 19">
              <a:extLst>
                <a:ext uri="{FF2B5EF4-FFF2-40B4-BE49-F238E27FC236}">
                  <a16:creationId xmlns:a16="http://schemas.microsoft.com/office/drawing/2014/main" id="{124161C4-F2A7-B95F-1D86-DB586DB97042}"/>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al 20">
              <a:extLst>
                <a:ext uri="{FF2B5EF4-FFF2-40B4-BE49-F238E27FC236}">
                  <a16:creationId xmlns:a16="http://schemas.microsoft.com/office/drawing/2014/main" id="{FE9513C3-57C7-36C6-0489-6DF51F40B27D}"/>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3" name="Groep 18">
            <a:extLst>
              <a:ext uri="{FF2B5EF4-FFF2-40B4-BE49-F238E27FC236}">
                <a16:creationId xmlns:a16="http://schemas.microsoft.com/office/drawing/2014/main" id="{D3528787-F92D-5070-554D-6A0D946D3C41}"/>
              </a:ext>
            </a:extLst>
          </p:cNvPr>
          <p:cNvGrpSpPr/>
          <p:nvPr/>
        </p:nvGrpSpPr>
        <p:grpSpPr>
          <a:xfrm>
            <a:off x="909546" y="3148162"/>
            <a:ext cx="127222" cy="128049"/>
            <a:chOff x="4558516" y="479735"/>
            <a:chExt cx="180000" cy="180000"/>
          </a:xfrm>
        </p:grpSpPr>
        <p:sp>
          <p:nvSpPr>
            <p:cNvPr id="44" name="Ovaal 19">
              <a:extLst>
                <a:ext uri="{FF2B5EF4-FFF2-40B4-BE49-F238E27FC236}">
                  <a16:creationId xmlns:a16="http://schemas.microsoft.com/office/drawing/2014/main" id="{9491D57E-8990-AF97-7625-688E318C12DB}"/>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al 20">
              <a:extLst>
                <a:ext uri="{FF2B5EF4-FFF2-40B4-BE49-F238E27FC236}">
                  <a16:creationId xmlns:a16="http://schemas.microsoft.com/office/drawing/2014/main" id="{B726DA6E-E6EC-AFBA-0345-65E61E4D505B}"/>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6" name="Groep 18">
            <a:extLst>
              <a:ext uri="{FF2B5EF4-FFF2-40B4-BE49-F238E27FC236}">
                <a16:creationId xmlns:a16="http://schemas.microsoft.com/office/drawing/2014/main" id="{6A8A3A70-A794-EB7B-8A73-332A9547E32D}"/>
              </a:ext>
            </a:extLst>
          </p:cNvPr>
          <p:cNvGrpSpPr/>
          <p:nvPr/>
        </p:nvGrpSpPr>
        <p:grpSpPr>
          <a:xfrm>
            <a:off x="904758" y="3663183"/>
            <a:ext cx="127222" cy="128049"/>
            <a:chOff x="4558516" y="479735"/>
            <a:chExt cx="180000" cy="180000"/>
          </a:xfrm>
        </p:grpSpPr>
        <p:sp>
          <p:nvSpPr>
            <p:cNvPr id="47" name="Ovaal 19">
              <a:extLst>
                <a:ext uri="{FF2B5EF4-FFF2-40B4-BE49-F238E27FC236}">
                  <a16:creationId xmlns:a16="http://schemas.microsoft.com/office/drawing/2014/main" id="{6C7C82A5-11BB-CD3D-8A80-D0FC068464B3}"/>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al 20">
              <a:extLst>
                <a:ext uri="{FF2B5EF4-FFF2-40B4-BE49-F238E27FC236}">
                  <a16:creationId xmlns:a16="http://schemas.microsoft.com/office/drawing/2014/main" id="{D2C854BE-C7A5-E4BF-3F38-8C8F0D066EDE}"/>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3753211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1B364F-DB41-4D53-BDD2-ED5B26EA78B5}"/>
              </a:ext>
            </a:extLst>
          </p:cNvPr>
          <p:cNvSpPr>
            <a:spLocks noGrp="1"/>
          </p:cNvSpPr>
          <p:nvPr>
            <p:ph type="ctrTitle"/>
          </p:nvPr>
        </p:nvSpPr>
        <p:spPr>
          <a:xfrm>
            <a:off x="264003" y="108319"/>
            <a:ext cx="5441074" cy="465379"/>
          </a:xfrm>
        </p:spPr>
        <p:txBody>
          <a:bodyPr/>
          <a:lstStyle/>
          <a:p>
            <a:r>
              <a:rPr lang="nl-NL" sz="2800" dirty="0"/>
              <a:t>   Power BI Delen</a:t>
            </a:r>
            <a:endParaRPr lang="en-GB" sz="2800" dirty="0"/>
          </a:p>
        </p:txBody>
      </p:sp>
      <p:cxnSp>
        <p:nvCxnSpPr>
          <p:cNvPr id="3" name="Rechte verbindingslijn 43">
            <a:extLst>
              <a:ext uri="{FF2B5EF4-FFF2-40B4-BE49-F238E27FC236}">
                <a16:creationId xmlns:a16="http://schemas.microsoft.com/office/drawing/2014/main" id="{07B25EBE-67B9-48CC-885C-C93F7BB48777}"/>
              </a:ext>
            </a:extLst>
          </p:cNvPr>
          <p:cNvCxnSpPr>
            <a:cxnSpLocks/>
          </p:cNvCxnSpPr>
          <p:nvPr/>
        </p:nvCxnSpPr>
        <p:spPr>
          <a:xfrm>
            <a:off x="443412" y="1245811"/>
            <a:ext cx="4936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kstvak 59">
            <a:extLst>
              <a:ext uri="{FF2B5EF4-FFF2-40B4-BE49-F238E27FC236}">
                <a16:creationId xmlns:a16="http://schemas.microsoft.com/office/drawing/2014/main" id="{089B0B51-6D46-4BDD-B467-8AA6874E0D1A}"/>
              </a:ext>
            </a:extLst>
          </p:cNvPr>
          <p:cNvSpPr txBox="1"/>
          <p:nvPr/>
        </p:nvSpPr>
        <p:spPr>
          <a:xfrm>
            <a:off x="757510" y="574629"/>
            <a:ext cx="4454060" cy="615553"/>
          </a:xfrm>
          <a:prstGeom prst="rect">
            <a:avLst/>
          </a:prstGeom>
          <a:noFill/>
        </p:spPr>
        <p:txBody>
          <a:bodyPr wrap="square" rtlCol="0">
            <a:spAutoFit/>
          </a:bodyPr>
          <a:lstStyle/>
          <a:p>
            <a:pPr algn="ctr"/>
            <a:r>
              <a:rPr lang="nl-NL" sz="2000" b="1" dirty="0"/>
              <a:t>Power BI Inzichten delen</a:t>
            </a:r>
          </a:p>
          <a:p>
            <a:pPr algn="ctr"/>
            <a:r>
              <a:rPr lang="nl-NL" sz="1400" dirty="0">
                <a:solidFill>
                  <a:srgbClr val="F68920"/>
                </a:solidFill>
              </a:rPr>
              <a:t>Op welke manieren kunnen anderen bij jouw rapport?</a:t>
            </a:r>
          </a:p>
        </p:txBody>
      </p:sp>
      <p:sp>
        <p:nvSpPr>
          <p:cNvPr id="5" name="Rechthoek 42">
            <a:extLst>
              <a:ext uri="{FF2B5EF4-FFF2-40B4-BE49-F238E27FC236}">
                <a16:creationId xmlns:a16="http://schemas.microsoft.com/office/drawing/2014/main" id="{0EE83745-C4C6-4683-9691-AAE67165E10D}"/>
              </a:ext>
            </a:extLst>
          </p:cNvPr>
          <p:cNvSpPr/>
          <p:nvPr/>
        </p:nvSpPr>
        <p:spPr>
          <a:xfrm>
            <a:off x="395604" y="1296703"/>
            <a:ext cx="5481956" cy="1990288"/>
          </a:xfrm>
          <a:prstGeom prst="rect">
            <a:avLst/>
          </a:prstGeom>
        </p:spPr>
        <p:txBody>
          <a:bodyPr wrap="square" lIns="91440" tIns="45720" rIns="91440" bIns="45720" anchor="t">
            <a:spAutoFit/>
          </a:bodyPr>
          <a:lstStyle/>
          <a:p>
            <a:pPr fontAlgn="ctr">
              <a:lnSpc>
                <a:spcPts val="1400"/>
              </a:lnSpc>
              <a:spcBef>
                <a:spcPts val="600"/>
              </a:spcBef>
            </a:pPr>
            <a:endParaRPr lang="nl-NL" sz="1050" dirty="0"/>
          </a:p>
          <a:p>
            <a:pPr marL="171450" indent="-171450" fontAlgn="ctr">
              <a:lnSpc>
                <a:spcPts val="1400"/>
              </a:lnSpc>
              <a:spcBef>
                <a:spcPts val="600"/>
              </a:spcBef>
              <a:buFont typeface="Arial" panose="020B0604020202020204" pitchFamily="34" charset="0"/>
              <a:buChar char="•"/>
            </a:pPr>
            <a:r>
              <a:rPr lang="nl-NL" sz="1050" dirty="0"/>
              <a:t>Wat is dan een:</a:t>
            </a:r>
          </a:p>
          <a:p>
            <a:pPr marL="628650" lvl="1" indent="-171450" fontAlgn="ctr">
              <a:lnSpc>
                <a:spcPts val="1400"/>
              </a:lnSpc>
              <a:spcBef>
                <a:spcPts val="600"/>
              </a:spcBef>
              <a:buFont typeface="Arial" panose="020B0604020202020204" pitchFamily="34" charset="0"/>
              <a:buChar char="•"/>
            </a:pPr>
            <a:r>
              <a:rPr lang="nl-NL" sz="1050" b="1" dirty="0"/>
              <a:t>Report</a:t>
            </a:r>
            <a:r>
              <a:rPr lang="nl-NL" sz="1050" dirty="0"/>
              <a:t>: Een interactief rapport.</a:t>
            </a:r>
          </a:p>
          <a:p>
            <a:pPr marL="628650" lvl="1" indent="-171450" fontAlgn="ctr">
              <a:lnSpc>
                <a:spcPts val="1400"/>
              </a:lnSpc>
              <a:spcBef>
                <a:spcPts val="600"/>
              </a:spcBef>
              <a:buFont typeface="Arial" panose="020B0604020202020204" pitchFamily="34" charset="0"/>
              <a:buChar char="•"/>
            </a:pPr>
            <a:r>
              <a:rPr lang="nl-NL" sz="1050" b="1" dirty="0"/>
              <a:t>Dashboard</a:t>
            </a:r>
            <a:r>
              <a:rPr lang="nl-NL" sz="1050" dirty="0"/>
              <a:t>: Een online ‘samenvatting’ van </a:t>
            </a:r>
            <a:r>
              <a:rPr lang="nl-NL" sz="1050" dirty="0" err="1"/>
              <a:t>reports</a:t>
            </a:r>
            <a:r>
              <a:rPr lang="nl-NL" sz="1050" dirty="0"/>
              <a:t>.</a:t>
            </a:r>
          </a:p>
          <a:p>
            <a:pPr marL="628650" lvl="1" indent="-171450" fontAlgn="ctr">
              <a:lnSpc>
                <a:spcPts val="1400"/>
              </a:lnSpc>
              <a:spcBef>
                <a:spcPts val="600"/>
              </a:spcBef>
              <a:buFont typeface="Arial" panose="020B0604020202020204" pitchFamily="34" charset="0"/>
              <a:buChar char="•"/>
            </a:pPr>
            <a:r>
              <a:rPr lang="nl-NL" sz="1050" b="1" dirty="0"/>
              <a:t>App</a:t>
            </a:r>
            <a:r>
              <a:rPr lang="nl-NL" sz="1050" dirty="0"/>
              <a:t>: Een online ‘collectie’ van </a:t>
            </a:r>
            <a:r>
              <a:rPr lang="nl-NL" sz="1050" dirty="0" err="1"/>
              <a:t>reports</a:t>
            </a:r>
            <a:r>
              <a:rPr lang="nl-NL" sz="1050" dirty="0"/>
              <a:t>.</a:t>
            </a:r>
          </a:p>
          <a:p>
            <a:pPr marL="171450" indent="-171450" fontAlgn="ctr">
              <a:lnSpc>
                <a:spcPts val="1400"/>
              </a:lnSpc>
              <a:spcBef>
                <a:spcPts val="600"/>
              </a:spcBef>
              <a:buFont typeface="Arial" panose="020B0604020202020204" pitchFamily="34" charset="0"/>
              <a:buChar char="•"/>
            </a:pPr>
            <a:r>
              <a:rPr lang="nl-NL" sz="1050" dirty="0"/>
              <a:t>Verder:</a:t>
            </a:r>
            <a:endParaRPr lang="nl-NL" sz="1050" b="1" dirty="0"/>
          </a:p>
          <a:p>
            <a:pPr marL="628650" lvl="1" indent="-171450" fontAlgn="ctr">
              <a:lnSpc>
                <a:spcPts val="1400"/>
              </a:lnSpc>
              <a:spcBef>
                <a:spcPts val="600"/>
              </a:spcBef>
              <a:buFont typeface="Arial" panose="020B0604020202020204" pitchFamily="34" charset="0"/>
              <a:buChar char="•"/>
            </a:pPr>
            <a:r>
              <a:rPr lang="nl-NL" sz="1050" b="1" dirty="0"/>
              <a:t>Over organisatie grenzen heen: </a:t>
            </a:r>
            <a:r>
              <a:rPr lang="nl-NL" sz="1050" dirty="0"/>
              <a:t>In Active Directory kunnen externen worden uitgenodigd om toegang tot Power BI krijgen</a:t>
            </a:r>
            <a:endParaRPr lang="nl-NL" sz="1050" b="1" dirty="0"/>
          </a:p>
        </p:txBody>
      </p:sp>
      <p:grpSp>
        <p:nvGrpSpPr>
          <p:cNvPr id="6" name="Groep 44">
            <a:extLst>
              <a:ext uri="{FF2B5EF4-FFF2-40B4-BE49-F238E27FC236}">
                <a16:creationId xmlns:a16="http://schemas.microsoft.com/office/drawing/2014/main" id="{51AE0862-FA59-4B08-A3F7-96468204E923}"/>
              </a:ext>
            </a:extLst>
          </p:cNvPr>
          <p:cNvGrpSpPr/>
          <p:nvPr/>
        </p:nvGrpSpPr>
        <p:grpSpPr>
          <a:xfrm>
            <a:off x="406482" y="1612991"/>
            <a:ext cx="180000" cy="180000"/>
            <a:chOff x="4558516" y="479735"/>
            <a:chExt cx="180000" cy="180000"/>
          </a:xfrm>
        </p:grpSpPr>
        <p:sp>
          <p:nvSpPr>
            <p:cNvPr id="7" name="Ovaal 45">
              <a:extLst>
                <a:ext uri="{FF2B5EF4-FFF2-40B4-BE49-F238E27FC236}">
                  <a16:creationId xmlns:a16="http://schemas.microsoft.com/office/drawing/2014/main" id="{280A7F3D-8E40-4A3C-8986-685F34EACFD4}"/>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46">
              <a:extLst>
                <a:ext uri="{FF2B5EF4-FFF2-40B4-BE49-F238E27FC236}">
                  <a16:creationId xmlns:a16="http://schemas.microsoft.com/office/drawing/2014/main" id="{AD0B334B-D2E6-4438-9567-5D2FB2085A2F}"/>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9" name="Groep 15">
            <a:extLst>
              <a:ext uri="{FF2B5EF4-FFF2-40B4-BE49-F238E27FC236}">
                <a16:creationId xmlns:a16="http://schemas.microsoft.com/office/drawing/2014/main" id="{6A930CA3-4E4F-48C0-8AA9-C5380908A670}"/>
              </a:ext>
            </a:extLst>
          </p:cNvPr>
          <p:cNvGrpSpPr/>
          <p:nvPr/>
        </p:nvGrpSpPr>
        <p:grpSpPr>
          <a:xfrm>
            <a:off x="412346" y="2644404"/>
            <a:ext cx="180000" cy="180000"/>
            <a:chOff x="4558516" y="479735"/>
            <a:chExt cx="180000" cy="180000"/>
          </a:xfrm>
        </p:grpSpPr>
        <p:sp>
          <p:nvSpPr>
            <p:cNvPr id="10" name="Ovaal 16">
              <a:extLst>
                <a:ext uri="{FF2B5EF4-FFF2-40B4-BE49-F238E27FC236}">
                  <a16:creationId xmlns:a16="http://schemas.microsoft.com/office/drawing/2014/main" id="{0969730E-89CF-49EB-9642-0428F852A666}"/>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7">
              <a:extLst>
                <a:ext uri="{FF2B5EF4-FFF2-40B4-BE49-F238E27FC236}">
                  <a16:creationId xmlns:a16="http://schemas.microsoft.com/office/drawing/2014/main" id="{42D625E0-2A68-41B1-B78F-D7177BA1C551}"/>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C1ED992D-A8AE-41EA-A709-CA7146F60A29}"/>
                  </a:ext>
                </a:extLst>
              </p14:cNvPr>
              <p14:cNvContentPartPr/>
              <p14:nvPr/>
            </p14:nvContentPartPr>
            <p14:xfrm>
              <a:off x="4414696" y="2023515"/>
              <a:ext cx="360" cy="360"/>
            </p14:xfrm>
          </p:contentPart>
        </mc:Choice>
        <mc:Fallback xmlns="">
          <p:pic>
            <p:nvPicPr>
              <p:cNvPr id="15" name="Ink 14">
                <a:extLst>
                  <a:ext uri="{FF2B5EF4-FFF2-40B4-BE49-F238E27FC236}">
                    <a16:creationId xmlns:a16="http://schemas.microsoft.com/office/drawing/2014/main" id="{C1ED992D-A8AE-41EA-A709-CA7146F60A29}"/>
                  </a:ext>
                </a:extLst>
              </p:cNvPr>
              <p:cNvPicPr/>
              <p:nvPr/>
            </p:nvPicPr>
            <p:blipFill>
              <a:blip r:embed="rId4"/>
              <a:stretch>
                <a:fillRect/>
              </a:stretch>
            </p:blipFill>
            <p:spPr>
              <a:xfrm>
                <a:off x="4406056" y="2014875"/>
                <a:ext cx="18000" cy="18000"/>
              </a:xfrm>
              <a:prstGeom prst="rect">
                <a:avLst/>
              </a:prstGeom>
            </p:spPr>
          </p:pic>
        </mc:Fallback>
      </mc:AlternateContent>
      <p:grpSp>
        <p:nvGrpSpPr>
          <p:cNvPr id="31" name="Group 30">
            <a:extLst>
              <a:ext uri="{FF2B5EF4-FFF2-40B4-BE49-F238E27FC236}">
                <a16:creationId xmlns:a16="http://schemas.microsoft.com/office/drawing/2014/main" id="{DAE46824-FCE6-4A6A-8964-24097E77C5CC}"/>
              </a:ext>
            </a:extLst>
          </p:cNvPr>
          <p:cNvGrpSpPr/>
          <p:nvPr/>
        </p:nvGrpSpPr>
        <p:grpSpPr>
          <a:xfrm>
            <a:off x="6073484" y="3240336"/>
            <a:ext cx="2704879" cy="1786652"/>
            <a:chOff x="6043517" y="3150336"/>
            <a:chExt cx="2704879" cy="1786652"/>
          </a:xfrm>
        </p:grpSpPr>
        <p:pic>
          <p:nvPicPr>
            <p:cNvPr id="6146" name="Picture 2" descr="Build Real-Time Dynamics 365 Reports in PowerBI: Leveraging the Tabular  Data Stream (TDS) endpoint for Dataverse - Part 1 - Microsoft Dynamics 365  Consultant - Zach Woods">
              <a:extLst>
                <a:ext uri="{FF2B5EF4-FFF2-40B4-BE49-F238E27FC236}">
                  <a16:creationId xmlns:a16="http://schemas.microsoft.com/office/drawing/2014/main" id="{962512C0-189E-48D4-8916-F935192973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84" t="17440" r="14518" b="6549"/>
            <a:stretch/>
          </p:blipFill>
          <p:spPr bwMode="auto">
            <a:xfrm>
              <a:off x="6043517" y="3150336"/>
              <a:ext cx="2704879" cy="1417320"/>
            </a:xfrm>
            <a:prstGeom prst="rect">
              <a:avLst/>
            </a:prstGeom>
            <a:noFill/>
            <a:ln w="12700">
              <a:gradFill>
                <a:gsLst>
                  <a:gs pos="0">
                    <a:srgbClr val="F58434"/>
                  </a:gs>
                  <a:gs pos="51000">
                    <a:schemeClr val="bg1"/>
                  </a:gs>
                  <a:gs pos="100000">
                    <a:srgbClr val="00ADEE"/>
                  </a:gs>
                </a:gsLst>
                <a:lin ang="5400000" scaled="1"/>
              </a:gradFill>
            </a:ln>
          </p:spPr>
        </p:pic>
        <p:sp>
          <p:nvSpPr>
            <p:cNvPr id="19" name="TextBox 18">
              <a:extLst>
                <a:ext uri="{FF2B5EF4-FFF2-40B4-BE49-F238E27FC236}">
                  <a16:creationId xmlns:a16="http://schemas.microsoft.com/office/drawing/2014/main" id="{AA681739-B68D-41BD-84D7-7B068A9DFE93}"/>
                </a:ext>
              </a:extLst>
            </p:cNvPr>
            <p:cNvSpPr txBox="1"/>
            <p:nvPr/>
          </p:nvSpPr>
          <p:spPr>
            <a:xfrm>
              <a:off x="7025130" y="4567656"/>
              <a:ext cx="975870" cy="369332"/>
            </a:xfrm>
            <a:prstGeom prst="rect">
              <a:avLst/>
            </a:prstGeom>
            <a:noFill/>
          </p:spPr>
          <p:txBody>
            <a:bodyPr wrap="square">
              <a:spAutoFit/>
            </a:bodyPr>
            <a:lstStyle/>
            <a:p>
              <a:r>
                <a:rPr lang="nl-NL" sz="1800" b="1" dirty="0"/>
                <a:t>Report</a:t>
              </a:r>
              <a:endParaRPr lang="en-NL" b="1" dirty="0"/>
            </a:p>
          </p:txBody>
        </p:sp>
      </p:grpSp>
      <p:grpSp>
        <p:nvGrpSpPr>
          <p:cNvPr id="28" name="Group 27">
            <a:extLst>
              <a:ext uri="{FF2B5EF4-FFF2-40B4-BE49-F238E27FC236}">
                <a16:creationId xmlns:a16="http://schemas.microsoft.com/office/drawing/2014/main" id="{51D53C54-40FF-4523-B541-5AF190E6D1DB}"/>
              </a:ext>
            </a:extLst>
          </p:cNvPr>
          <p:cNvGrpSpPr/>
          <p:nvPr/>
        </p:nvGrpSpPr>
        <p:grpSpPr>
          <a:xfrm>
            <a:off x="5647590" y="1541025"/>
            <a:ext cx="1748366" cy="1364989"/>
            <a:chOff x="5723467" y="1600200"/>
            <a:chExt cx="1748366" cy="1364989"/>
          </a:xfrm>
        </p:grpSpPr>
        <p:pic>
          <p:nvPicPr>
            <p:cNvPr id="20" name="Picture 2" descr="Build Real-Time Dynamics 365 Reports in PowerBI: Leveraging the Tabular  Data Stream (TDS) endpoint for Dataverse - Part 1 - Microsoft Dynamics 365  Consultant - Zach Woods">
              <a:extLst>
                <a:ext uri="{FF2B5EF4-FFF2-40B4-BE49-F238E27FC236}">
                  <a16:creationId xmlns:a16="http://schemas.microsoft.com/office/drawing/2014/main" id="{2E0129FB-0D78-4EA7-9BB2-6EE2E731F1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81" t="17058" r="70671" b="75223"/>
            <a:stretch/>
          </p:blipFill>
          <p:spPr bwMode="auto">
            <a:xfrm>
              <a:off x="6021917" y="1600200"/>
              <a:ext cx="289983" cy="143933"/>
            </a:xfrm>
            <a:prstGeom prst="rect">
              <a:avLst/>
            </a:prstGeom>
            <a:noFill/>
            <a:ln w="12700">
              <a:gradFill>
                <a:gsLst>
                  <a:gs pos="0">
                    <a:srgbClr val="F58434"/>
                  </a:gs>
                  <a:gs pos="51000">
                    <a:schemeClr val="bg1"/>
                  </a:gs>
                  <a:gs pos="100000">
                    <a:srgbClr val="00ADEE"/>
                  </a:gs>
                </a:gsLst>
                <a:lin ang="5400000" scaled="1"/>
              </a:gradFill>
            </a:ln>
          </p:spPr>
        </p:pic>
        <p:pic>
          <p:nvPicPr>
            <p:cNvPr id="21" name="Picture 2" descr="Build Real-Time Dynamics 365 Reports in PowerBI: Leveraging the Tabular  Data Stream (TDS) endpoint for Dataverse - Part 1 - Microsoft Dynamics 365  Consultant - Zach Woods">
              <a:extLst>
                <a:ext uri="{FF2B5EF4-FFF2-40B4-BE49-F238E27FC236}">
                  <a16:creationId xmlns:a16="http://schemas.microsoft.com/office/drawing/2014/main" id="{BEEAC86B-611E-421E-9670-894DC99C1A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968" t="16523" r="61284" b="75758"/>
            <a:stretch/>
          </p:blipFill>
          <p:spPr bwMode="auto">
            <a:xfrm>
              <a:off x="6430434" y="1600200"/>
              <a:ext cx="289983" cy="143933"/>
            </a:xfrm>
            <a:prstGeom prst="rect">
              <a:avLst/>
            </a:prstGeom>
            <a:noFill/>
            <a:ln w="12700">
              <a:gradFill>
                <a:gsLst>
                  <a:gs pos="0">
                    <a:srgbClr val="F58434"/>
                  </a:gs>
                  <a:gs pos="51000">
                    <a:schemeClr val="bg1"/>
                  </a:gs>
                  <a:gs pos="100000">
                    <a:srgbClr val="00ADEE"/>
                  </a:gs>
                </a:gsLst>
                <a:lin ang="5400000" scaled="1"/>
              </a:gradFill>
            </a:ln>
          </p:spPr>
        </p:pic>
        <p:pic>
          <p:nvPicPr>
            <p:cNvPr id="22" name="Picture 2" descr="Build Real-Time Dynamics 365 Reports in PowerBI: Leveraging the Tabular  Data Stream (TDS) endpoint for Dataverse - Part 1 - Microsoft Dynamics 365  Consultant - Zach Woods">
              <a:extLst>
                <a:ext uri="{FF2B5EF4-FFF2-40B4-BE49-F238E27FC236}">
                  <a16:creationId xmlns:a16="http://schemas.microsoft.com/office/drawing/2014/main" id="{7B67D043-4A2E-4401-AE3F-1CE8D95D82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632" t="16881" r="22620" b="75400"/>
            <a:stretch/>
          </p:blipFill>
          <p:spPr bwMode="auto">
            <a:xfrm>
              <a:off x="6858001" y="1600200"/>
              <a:ext cx="289983" cy="143933"/>
            </a:xfrm>
            <a:prstGeom prst="rect">
              <a:avLst/>
            </a:prstGeom>
            <a:noFill/>
            <a:ln w="12700">
              <a:gradFill>
                <a:gsLst>
                  <a:gs pos="0">
                    <a:srgbClr val="F58434"/>
                  </a:gs>
                  <a:gs pos="51000">
                    <a:schemeClr val="bg1"/>
                  </a:gs>
                  <a:gs pos="100000">
                    <a:srgbClr val="00ADEE"/>
                  </a:gs>
                </a:gsLst>
                <a:lin ang="5400000" scaled="1"/>
              </a:gradFill>
            </a:ln>
          </p:spPr>
        </p:pic>
        <p:pic>
          <p:nvPicPr>
            <p:cNvPr id="23" name="Picture 2" descr="Build Real-Time Dynamics 365 Reports in PowerBI: Leveraging the Tabular  Data Stream (TDS) endpoint for Dataverse - Part 1 - Microsoft Dynamics 365  Consultant - Zach Woods">
              <a:extLst>
                <a:ext uri="{FF2B5EF4-FFF2-40B4-BE49-F238E27FC236}">
                  <a16:creationId xmlns:a16="http://schemas.microsoft.com/office/drawing/2014/main" id="{F7EAB7DA-8A27-431D-8495-AC36A60C68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149" t="59291" r="16904" b="7563"/>
            <a:stretch/>
          </p:blipFill>
          <p:spPr bwMode="auto">
            <a:xfrm>
              <a:off x="6131897" y="1854200"/>
              <a:ext cx="893233" cy="618067"/>
            </a:xfrm>
            <a:prstGeom prst="rect">
              <a:avLst/>
            </a:prstGeom>
            <a:noFill/>
            <a:ln w="12700">
              <a:gradFill>
                <a:gsLst>
                  <a:gs pos="0">
                    <a:srgbClr val="F58434"/>
                  </a:gs>
                  <a:gs pos="51000">
                    <a:schemeClr val="bg1"/>
                  </a:gs>
                  <a:gs pos="100000">
                    <a:srgbClr val="00ADEE"/>
                  </a:gs>
                </a:gsLst>
                <a:lin ang="5400000" scaled="1"/>
              </a:gradFill>
            </a:ln>
          </p:spPr>
        </p:pic>
        <p:sp>
          <p:nvSpPr>
            <p:cNvPr id="24" name="TextBox 23">
              <a:extLst>
                <a:ext uri="{FF2B5EF4-FFF2-40B4-BE49-F238E27FC236}">
                  <a16:creationId xmlns:a16="http://schemas.microsoft.com/office/drawing/2014/main" id="{3B168611-9635-49CD-9CB1-2B8CAD0A0D35}"/>
                </a:ext>
              </a:extLst>
            </p:cNvPr>
            <p:cNvSpPr txBox="1"/>
            <p:nvPr/>
          </p:nvSpPr>
          <p:spPr>
            <a:xfrm>
              <a:off x="5723467" y="2441969"/>
              <a:ext cx="1748366" cy="523220"/>
            </a:xfrm>
            <a:prstGeom prst="rect">
              <a:avLst/>
            </a:prstGeom>
            <a:noFill/>
          </p:spPr>
          <p:txBody>
            <a:bodyPr wrap="square">
              <a:spAutoFit/>
            </a:bodyPr>
            <a:lstStyle/>
            <a:p>
              <a:pPr algn="ctr"/>
              <a:r>
                <a:rPr lang="nl-NL" sz="1800" b="1" dirty="0"/>
                <a:t>Dashboard</a:t>
              </a:r>
            </a:p>
            <a:p>
              <a:pPr algn="ctr"/>
              <a:r>
                <a:rPr lang="nl-NL" sz="1000" b="1" dirty="0"/>
                <a:t>KPI’s uit meerdere </a:t>
              </a:r>
              <a:r>
                <a:rPr lang="nl-NL" sz="1000" b="1" dirty="0" err="1"/>
                <a:t>reports</a:t>
              </a:r>
              <a:endParaRPr lang="en-NL" sz="1000" b="1" dirty="0"/>
            </a:p>
          </p:txBody>
        </p:sp>
      </p:grpSp>
      <p:grpSp>
        <p:nvGrpSpPr>
          <p:cNvPr id="30" name="Group 29">
            <a:extLst>
              <a:ext uri="{FF2B5EF4-FFF2-40B4-BE49-F238E27FC236}">
                <a16:creationId xmlns:a16="http://schemas.microsoft.com/office/drawing/2014/main" id="{405C1F39-C710-440B-8AAD-4BE80C79E68A}"/>
              </a:ext>
            </a:extLst>
          </p:cNvPr>
          <p:cNvGrpSpPr/>
          <p:nvPr/>
        </p:nvGrpSpPr>
        <p:grpSpPr>
          <a:xfrm>
            <a:off x="7340894" y="1460496"/>
            <a:ext cx="1748366" cy="1464504"/>
            <a:chOff x="7351715" y="1511748"/>
            <a:chExt cx="1748366" cy="1464504"/>
          </a:xfrm>
        </p:grpSpPr>
        <p:grpSp>
          <p:nvGrpSpPr>
            <p:cNvPr id="18" name="Group 17">
              <a:extLst>
                <a:ext uri="{FF2B5EF4-FFF2-40B4-BE49-F238E27FC236}">
                  <a16:creationId xmlns:a16="http://schemas.microsoft.com/office/drawing/2014/main" id="{BB142F78-0AEA-4976-9DBC-7F513C272B2F}"/>
                </a:ext>
              </a:extLst>
            </p:cNvPr>
            <p:cNvGrpSpPr/>
            <p:nvPr/>
          </p:nvGrpSpPr>
          <p:grpSpPr>
            <a:xfrm>
              <a:off x="7395956" y="1511748"/>
              <a:ext cx="1659884" cy="962831"/>
              <a:chOff x="7418725" y="1160676"/>
              <a:chExt cx="1659884" cy="962831"/>
            </a:xfrm>
          </p:grpSpPr>
          <p:pic>
            <p:nvPicPr>
              <p:cNvPr id="25" name="Picture 2" descr="Build Real-Time Dynamics 365 Reports in PowerBI: Leveraging the Tabular  Data Stream (TDS) endpoint for Dataverse - Part 1 - Microsoft Dynamics 365  Consultant - Zach Woods">
                <a:extLst>
                  <a:ext uri="{FF2B5EF4-FFF2-40B4-BE49-F238E27FC236}">
                    <a16:creationId xmlns:a16="http://schemas.microsoft.com/office/drawing/2014/main" id="{2254EBE0-5CED-455D-B89E-11A21F5A00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84" t="17440" r="14518" b="6549"/>
              <a:stretch/>
            </p:blipFill>
            <p:spPr bwMode="auto">
              <a:xfrm>
                <a:off x="7903861" y="1160676"/>
                <a:ext cx="1174748" cy="615552"/>
              </a:xfrm>
              <a:prstGeom prst="rect">
                <a:avLst/>
              </a:prstGeom>
              <a:noFill/>
              <a:ln w="12700">
                <a:gradFill>
                  <a:gsLst>
                    <a:gs pos="0">
                      <a:srgbClr val="F58434"/>
                    </a:gs>
                    <a:gs pos="51000">
                      <a:schemeClr val="bg1"/>
                    </a:gs>
                    <a:gs pos="100000">
                      <a:srgbClr val="00ADEE"/>
                    </a:gs>
                  </a:gsLst>
                  <a:lin ang="5400000" scaled="1"/>
                </a:gradFill>
              </a:ln>
            </p:spPr>
          </p:pic>
          <p:pic>
            <p:nvPicPr>
              <p:cNvPr id="26" name="Picture 2" descr="Build Real-Time Dynamics 365 Reports in PowerBI: Leveraging the Tabular  Data Stream (TDS) endpoint for Dataverse - Part 1 - Microsoft Dynamics 365  Consultant - Zach Woods">
                <a:extLst>
                  <a:ext uri="{FF2B5EF4-FFF2-40B4-BE49-F238E27FC236}">
                    <a16:creationId xmlns:a16="http://schemas.microsoft.com/office/drawing/2014/main" id="{D5558AC0-1B4A-4274-893D-A66FBA7264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84" t="17440" r="14518" b="6549"/>
              <a:stretch/>
            </p:blipFill>
            <p:spPr bwMode="auto">
              <a:xfrm>
                <a:off x="7661293" y="1322808"/>
                <a:ext cx="1174748" cy="615552"/>
              </a:xfrm>
              <a:prstGeom prst="rect">
                <a:avLst/>
              </a:prstGeom>
              <a:noFill/>
              <a:ln w="12700">
                <a:gradFill>
                  <a:gsLst>
                    <a:gs pos="0">
                      <a:srgbClr val="F58434"/>
                    </a:gs>
                    <a:gs pos="51000">
                      <a:schemeClr val="bg1"/>
                    </a:gs>
                    <a:gs pos="100000">
                      <a:srgbClr val="00ADEE"/>
                    </a:gs>
                  </a:gsLst>
                  <a:lin ang="5400000" scaled="1"/>
                </a:gradFill>
              </a:ln>
            </p:spPr>
          </p:pic>
          <p:pic>
            <p:nvPicPr>
              <p:cNvPr id="27" name="Picture 2" descr="Build Real-Time Dynamics 365 Reports in PowerBI: Leveraging the Tabular  Data Stream (TDS) endpoint for Dataverse - Part 1 - Microsoft Dynamics 365  Consultant - Zach Woods">
                <a:extLst>
                  <a:ext uri="{FF2B5EF4-FFF2-40B4-BE49-F238E27FC236}">
                    <a16:creationId xmlns:a16="http://schemas.microsoft.com/office/drawing/2014/main" id="{8D4B419F-98F1-4EDE-BC50-4D4818626C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84" t="17440" r="14518" b="6549"/>
              <a:stretch/>
            </p:blipFill>
            <p:spPr bwMode="auto">
              <a:xfrm>
                <a:off x="7418725" y="1507955"/>
                <a:ext cx="1174748" cy="615552"/>
              </a:xfrm>
              <a:prstGeom prst="rect">
                <a:avLst/>
              </a:prstGeom>
              <a:noFill/>
              <a:ln w="12700">
                <a:gradFill>
                  <a:gsLst>
                    <a:gs pos="0">
                      <a:srgbClr val="F58434"/>
                    </a:gs>
                    <a:gs pos="51000">
                      <a:schemeClr val="bg1"/>
                    </a:gs>
                    <a:gs pos="100000">
                      <a:srgbClr val="00ADEE"/>
                    </a:gs>
                  </a:gsLst>
                  <a:lin ang="5400000" scaled="1"/>
                </a:gradFill>
              </a:ln>
            </p:spPr>
          </p:pic>
        </p:grpSp>
        <p:sp>
          <p:nvSpPr>
            <p:cNvPr id="29" name="TextBox 28">
              <a:extLst>
                <a:ext uri="{FF2B5EF4-FFF2-40B4-BE49-F238E27FC236}">
                  <a16:creationId xmlns:a16="http://schemas.microsoft.com/office/drawing/2014/main" id="{B19B867C-19BB-429D-AB0C-B376D503FAB5}"/>
                </a:ext>
              </a:extLst>
            </p:cNvPr>
            <p:cNvSpPr txBox="1"/>
            <p:nvPr/>
          </p:nvSpPr>
          <p:spPr>
            <a:xfrm>
              <a:off x="7351715" y="2453032"/>
              <a:ext cx="1748366" cy="523220"/>
            </a:xfrm>
            <a:prstGeom prst="rect">
              <a:avLst/>
            </a:prstGeom>
            <a:noFill/>
          </p:spPr>
          <p:txBody>
            <a:bodyPr wrap="square">
              <a:spAutoFit/>
            </a:bodyPr>
            <a:lstStyle/>
            <a:p>
              <a:pPr algn="ctr"/>
              <a:r>
                <a:rPr lang="nl-NL" sz="1800" b="1" dirty="0"/>
                <a:t>App</a:t>
              </a:r>
            </a:p>
            <a:p>
              <a:pPr algn="ctr"/>
              <a:r>
                <a:rPr lang="nl-NL" sz="1000" b="1" dirty="0"/>
                <a:t>Collectie meerdere </a:t>
              </a:r>
              <a:r>
                <a:rPr lang="nl-NL" sz="1000" b="1" dirty="0" err="1"/>
                <a:t>reports</a:t>
              </a:r>
              <a:endParaRPr lang="en-NL" sz="1000" b="1" dirty="0"/>
            </a:p>
          </p:txBody>
        </p:sp>
      </p:grpSp>
      <p:grpSp>
        <p:nvGrpSpPr>
          <p:cNvPr id="16" name="Groep 18">
            <a:extLst>
              <a:ext uri="{FF2B5EF4-FFF2-40B4-BE49-F238E27FC236}">
                <a16:creationId xmlns:a16="http://schemas.microsoft.com/office/drawing/2014/main" id="{2CECAB9F-2286-100D-9144-95CD123535A3}"/>
              </a:ext>
            </a:extLst>
          </p:cNvPr>
          <p:cNvGrpSpPr/>
          <p:nvPr/>
        </p:nvGrpSpPr>
        <p:grpSpPr>
          <a:xfrm>
            <a:off x="911024" y="1897895"/>
            <a:ext cx="127222" cy="128049"/>
            <a:chOff x="4558516" y="479735"/>
            <a:chExt cx="180000" cy="180000"/>
          </a:xfrm>
        </p:grpSpPr>
        <p:sp>
          <p:nvSpPr>
            <p:cNvPr id="17" name="Ovaal 19">
              <a:extLst>
                <a:ext uri="{FF2B5EF4-FFF2-40B4-BE49-F238E27FC236}">
                  <a16:creationId xmlns:a16="http://schemas.microsoft.com/office/drawing/2014/main" id="{3E77F149-64E4-7B9A-F8E6-9DEBA9473ECD}"/>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al 20">
              <a:extLst>
                <a:ext uri="{FF2B5EF4-FFF2-40B4-BE49-F238E27FC236}">
                  <a16:creationId xmlns:a16="http://schemas.microsoft.com/office/drawing/2014/main" id="{632F989D-28E0-FADF-1649-CEC721A1E99B}"/>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3" name="Groep 18">
            <a:extLst>
              <a:ext uri="{FF2B5EF4-FFF2-40B4-BE49-F238E27FC236}">
                <a16:creationId xmlns:a16="http://schemas.microsoft.com/office/drawing/2014/main" id="{BC8A7DAA-5A49-8479-44D3-FF7BA9ACBF75}"/>
              </a:ext>
            </a:extLst>
          </p:cNvPr>
          <p:cNvGrpSpPr/>
          <p:nvPr/>
        </p:nvGrpSpPr>
        <p:grpSpPr>
          <a:xfrm>
            <a:off x="911024" y="2155835"/>
            <a:ext cx="127222" cy="128049"/>
            <a:chOff x="4558516" y="479735"/>
            <a:chExt cx="180000" cy="180000"/>
          </a:xfrm>
        </p:grpSpPr>
        <p:sp>
          <p:nvSpPr>
            <p:cNvPr id="34" name="Ovaal 19">
              <a:extLst>
                <a:ext uri="{FF2B5EF4-FFF2-40B4-BE49-F238E27FC236}">
                  <a16:creationId xmlns:a16="http://schemas.microsoft.com/office/drawing/2014/main" id="{9FB95B19-A289-4B7A-B73A-5E5FC08073E0}"/>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al 20">
              <a:extLst>
                <a:ext uri="{FF2B5EF4-FFF2-40B4-BE49-F238E27FC236}">
                  <a16:creationId xmlns:a16="http://schemas.microsoft.com/office/drawing/2014/main" id="{6D436F26-1AB3-6210-438D-0BE141C9E4CA}"/>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6" name="Groep 18">
            <a:extLst>
              <a:ext uri="{FF2B5EF4-FFF2-40B4-BE49-F238E27FC236}">
                <a16:creationId xmlns:a16="http://schemas.microsoft.com/office/drawing/2014/main" id="{ECB0964E-17A3-0F71-6082-ECD2310396B0}"/>
              </a:ext>
            </a:extLst>
          </p:cNvPr>
          <p:cNvGrpSpPr/>
          <p:nvPr/>
        </p:nvGrpSpPr>
        <p:grpSpPr>
          <a:xfrm>
            <a:off x="911619" y="2905066"/>
            <a:ext cx="127222" cy="128049"/>
            <a:chOff x="4558516" y="479735"/>
            <a:chExt cx="180000" cy="180000"/>
          </a:xfrm>
        </p:grpSpPr>
        <p:sp>
          <p:nvSpPr>
            <p:cNvPr id="37" name="Ovaal 19">
              <a:extLst>
                <a:ext uri="{FF2B5EF4-FFF2-40B4-BE49-F238E27FC236}">
                  <a16:creationId xmlns:a16="http://schemas.microsoft.com/office/drawing/2014/main" id="{59B04606-78EF-5989-26D5-562B62DC261C}"/>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al 20">
              <a:extLst>
                <a:ext uri="{FF2B5EF4-FFF2-40B4-BE49-F238E27FC236}">
                  <a16:creationId xmlns:a16="http://schemas.microsoft.com/office/drawing/2014/main" id="{4348B7A6-CB56-2AC1-76EC-2DB17034F51F}"/>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2" name="Groep 18">
            <a:extLst>
              <a:ext uri="{FF2B5EF4-FFF2-40B4-BE49-F238E27FC236}">
                <a16:creationId xmlns:a16="http://schemas.microsoft.com/office/drawing/2014/main" id="{AD4249A9-A088-EED0-EED5-ACC34E1CD942}"/>
              </a:ext>
            </a:extLst>
          </p:cNvPr>
          <p:cNvGrpSpPr/>
          <p:nvPr/>
        </p:nvGrpSpPr>
        <p:grpSpPr>
          <a:xfrm>
            <a:off x="911023" y="2402401"/>
            <a:ext cx="127222" cy="128049"/>
            <a:chOff x="4558516" y="479735"/>
            <a:chExt cx="180000" cy="180000"/>
          </a:xfrm>
        </p:grpSpPr>
        <p:sp>
          <p:nvSpPr>
            <p:cNvPr id="43" name="Ovaal 19">
              <a:extLst>
                <a:ext uri="{FF2B5EF4-FFF2-40B4-BE49-F238E27FC236}">
                  <a16:creationId xmlns:a16="http://schemas.microsoft.com/office/drawing/2014/main" id="{B911E321-B0E5-2DB4-185D-23FFE2262ECB}"/>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al 20">
              <a:extLst>
                <a:ext uri="{FF2B5EF4-FFF2-40B4-BE49-F238E27FC236}">
                  <a16:creationId xmlns:a16="http://schemas.microsoft.com/office/drawing/2014/main" id="{79124A57-99C4-31F6-3C70-AA319CCC08B4}"/>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30908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Rechte verbindingslijn 43">
            <a:extLst>
              <a:ext uri="{FF2B5EF4-FFF2-40B4-BE49-F238E27FC236}">
                <a16:creationId xmlns:a16="http://schemas.microsoft.com/office/drawing/2014/main" id="{07B25EBE-67B9-48CC-885C-C93F7BB48777}"/>
              </a:ext>
            </a:extLst>
          </p:cNvPr>
          <p:cNvCxnSpPr>
            <a:cxnSpLocks/>
          </p:cNvCxnSpPr>
          <p:nvPr/>
        </p:nvCxnSpPr>
        <p:spPr>
          <a:xfrm>
            <a:off x="819205" y="1245811"/>
            <a:ext cx="4936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hthoek 42">
            <a:extLst>
              <a:ext uri="{FF2B5EF4-FFF2-40B4-BE49-F238E27FC236}">
                <a16:creationId xmlns:a16="http://schemas.microsoft.com/office/drawing/2014/main" id="{568D0BB7-BFC2-D4EE-3AB7-AD6338E0EED1}"/>
              </a:ext>
            </a:extLst>
          </p:cNvPr>
          <p:cNvSpPr/>
          <p:nvPr/>
        </p:nvSpPr>
        <p:spPr>
          <a:xfrm>
            <a:off x="771397" y="1296703"/>
            <a:ext cx="5481956" cy="3349635"/>
          </a:xfrm>
          <a:prstGeom prst="rect">
            <a:avLst/>
          </a:prstGeom>
        </p:spPr>
        <p:txBody>
          <a:bodyPr wrap="square" lIns="91440" tIns="45720" rIns="91440" bIns="45720" anchor="t">
            <a:spAutoFit/>
          </a:bodyPr>
          <a:lstStyle/>
          <a:p>
            <a:pPr marL="171450" indent="-171450" fontAlgn="ctr">
              <a:lnSpc>
                <a:spcPts val="1400"/>
              </a:lnSpc>
              <a:spcBef>
                <a:spcPts val="600"/>
              </a:spcBef>
              <a:buFont typeface="Arial" panose="020B0604020202020204" pitchFamily="34" charset="0"/>
              <a:buChar char="•"/>
            </a:pPr>
            <a:r>
              <a:rPr lang="nl-NL" sz="1050" dirty="0"/>
              <a:t>Workspaces</a:t>
            </a:r>
          </a:p>
          <a:p>
            <a:pPr marL="628650" lvl="1" indent="-171450" fontAlgn="ctr">
              <a:lnSpc>
                <a:spcPts val="1400"/>
              </a:lnSpc>
              <a:spcBef>
                <a:spcPts val="600"/>
              </a:spcBef>
              <a:buFont typeface="Arial" panose="020B0604020202020204" pitchFamily="34" charset="0"/>
              <a:buChar char="•"/>
            </a:pPr>
            <a:r>
              <a:rPr lang="nl-NL" sz="1050" b="1" u="sng" dirty="0"/>
              <a:t>My</a:t>
            </a:r>
            <a:r>
              <a:rPr lang="nl-NL" sz="1050" dirty="0"/>
              <a:t> Workspace</a:t>
            </a:r>
          </a:p>
          <a:p>
            <a:pPr marL="628650" lvl="1" indent="-171450" fontAlgn="ctr">
              <a:lnSpc>
                <a:spcPts val="1400"/>
              </a:lnSpc>
              <a:spcBef>
                <a:spcPts val="600"/>
              </a:spcBef>
              <a:buFont typeface="Arial" panose="020B0604020202020204" pitchFamily="34" charset="0"/>
              <a:buChar char="•"/>
            </a:pPr>
            <a:r>
              <a:rPr lang="nl-NL" sz="1050" dirty="0"/>
              <a:t>Gedeelde Workspace</a:t>
            </a:r>
          </a:p>
          <a:p>
            <a:pPr marL="171450" indent="-171450" fontAlgn="ctr">
              <a:lnSpc>
                <a:spcPts val="1400"/>
              </a:lnSpc>
              <a:spcBef>
                <a:spcPts val="600"/>
              </a:spcBef>
              <a:buFont typeface="Arial" panose="020B0604020202020204" pitchFamily="34" charset="0"/>
              <a:buChar char="•"/>
            </a:pPr>
            <a:r>
              <a:rPr lang="nl-NL" sz="1050" dirty="0"/>
              <a:t>App</a:t>
            </a:r>
          </a:p>
          <a:p>
            <a:pPr marL="171450" indent="-171450" fontAlgn="ctr">
              <a:lnSpc>
                <a:spcPts val="1400"/>
              </a:lnSpc>
              <a:spcBef>
                <a:spcPts val="600"/>
              </a:spcBef>
              <a:buFont typeface="Arial" panose="020B0604020202020204" pitchFamily="34" charset="0"/>
              <a:buChar char="•"/>
            </a:pPr>
            <a:r>
              <a:rPr lang="nl-NL" sz="1050" dirty="0"/>
              <a:t>Audience</a:t>
            </a:r>
          </a:p>
          <a:p>
            <a:pPr marL="171450" indent="-171450" fontAlgn="ctr">
              <a:lnSpc>
                <a:spcPts val="1400"/>
              </a:lnSpc>
              <a:spcBef>
                <a:spcPts val="600"/>
              </a:spcBef>
              <a:buFont typeface="Arial" panose="020B0604020202020204" pitchFamily="34" charset="0"/>
              <a:buChar char="•"/>
            </a:pPr>
            <a:r>
              <a:rPr lang="nl-NL" sz="1050" dirty="0"/>
              <a:t>Security</a:t>
            </a:r>
          </a:p>
          <a:p>
            <a:pPr marL="628650" lvl="1" indent="-171450" fontAlgn="ctr">
              <a:lnSpc>
                <a:spcPts val="1400"/>
              </a:lnSpc>
              <a:spcBef>
                <a:spcPts val="600"/>
              </a:spcBef>
              <a:buFont typeface="Arial" panose="020B0604020202020204" pitchFamily="34" charset="0"/>
              <a:buChar char="•"/>
            </a:pPr>
            <a:r>
              <a:rPr lang="nl-NL" sz="1050" dirty="0"/>
              <a:t>Op 3 niveaus</a:t>
            </a:r>
          </a:p>
          <a:p>
            <a:pPr marL="171450" indent="-171450" fontAlgn="ctr">
              <a:lnSpc>
                <a:spcPts val="1400"/>
              </a:lnSpc>
              <a:spcBef>
                <a:spcPts val="600"/>
              </a:spcBef>
              <a:buFont typeface="Arial" panose="020B0604020202020204" pitchFamily="34" charset="0"/>
              <a:buChar char="•"/>
            </a:pPr>
            <a:r>
              <a:rPr lang="nl-NL" sz="1050" dirty="0"/>
              <a:t>AD/Security groepen gebruiken</a:t>
            </a:r>
          </a:p>
          <a:p>
            <a:pPr marL="171450" indent="-171450" fontAlgn="ctr">
              <a:lnSpc>
                <a:spcPts val="1400"/>
              </a:lnSpc>
              <a:spcBef>
                <a:spcPts val="600"/>
              </a:spcBef>
              <a:buFont typeface="Arial" panose="020B0604020202020204" pitchFamily="34" charset="0"/>
              <a:buChar char="•"/>
            </a:pPr>
            <a:endParaRPr lang="nl-NL" sz="1050" dirty="0"/>
          </a:p>
          <a:p>
            <a:pPr marL="171450" indent="-171450" fontAlgn="ctr">
              <a:lnSpc>
                <a:spcPts val="1400"/>
              </a:lnSpc>
              <a:spcBef>
                <a:spcPts val="600"/>
              </a:spcBef>
              <a:buFont typeface="Arial" panose="020B0604020202020204" pitchFamily="34" charset="0"/>
              <a:buChar char="•"/>
            </a:pPr>
            <a:r>
              <a:rPr lang="nl-NL" sz="1050" dirty="0"/>
              <a:t>Excel </a:t>
            </a:r>
          </a:p>
          <a:p>
            <a:pPr marL="171450" indent="-171450" fontAlgn="ctr">
              <a:lnSpc>
                <a:spcPts val="1400"/>
              </a:lnSpc>
              <a:spcBef>
                <a:spcPts val="600"/>
              </a:spcBef>
              <a:buFont typeface="Arial" panose="020B0604020202020204" pitchFamily="34" charset="0"/>
              <a:buChar char="•"/>
            </a:pPr>
            <a:endParaRPr lang="nl-NL" sz="1050" dirty="0"/>
          </a:p>
          <a:p>
            <a:pPr marL="171450" indent="-171450" fontAlgn="ctr">
              <a:lnSpc>
                <a:spcPts val="1400"/>
              </a:lnSpc>
              <a:spcBef>
                <a:spcPts val="600"/>
              </a:spcBef>
              <a:buFont typeface="Arial" panose="020B0604020202020204" pitchFamily="34" charset="0"/>
              <a:buChar char="•"/>
            </a:pPr>
            <a:r>
              <a:rPr lang="nl-NL" sz="1050" dirty="0" err="1"/>
              <a:t>Powerpoint</a:t>
            </a:r>
            <a:endParaRPr lang="nl-NL" sz="1050" dirty="0"/>
          </a:p>
          <a:p>
            <a:pPr marL="171450" indent="-171450" fontAlgn="ctr">
              <a:lnSpc>
                <a:spcPts val="1400"/>
              </a:lnSpc>
              <a:spcBef>
                <a:spcPts val="600"/>
              </a:spcBef>
              <a:buFont typeface="Arial" panose="020B0604020202020204" pitchFamily="34" charset="0"/>
              <a:buChar char="•"/>
            </a:pPr>
            <a:endParaRPr lang="nl-NL" sz="1050" dirty="0"/>
          </a:p>
        </p:txBody>
      </p:sp>
      <p:pic>
        <p:nvPicPr>
          <p:cNvPr id="8" name="Picture 7">
            <a:extLst>
              <a:ext uri="{FF2B5EF4-FFF2-40B4-BE49-F238E27FC236}">
                <a16:creationId xmlns:a16="http://schemas.microsoft.com/office/drawing/2014/main" id="{824DC60E-6739-8C1C-67D3-5B7C232F200F}"/>
              </a:ext>
            </a:extLst>
          </p:cNvPr>
          <p:cNvPicPr>
            <a:picLocks noChangeAspect="1"/>
          </p:cNvPicPr>
          <p:nvPr/>
        </p:nvPicPr>
        <p:blipFill>
          <a:blip r:embed="rId3"/>
          <a:stretch>
            <a:fillRect/>
          </a:stretch>
        </p:blipFill>
        <p:spPr>
          <a:xfrm>
            <a:off x="0" y="0"/>
            <a:ext cx="500135" cy="5143500"/>
          </a:xfrm>
          <a:prstGeom prst="rect">
            <a:avLst/>
          </a:prstGeom>
        </p:spPr>
      </p:pic>
      <p:pic>
        <p:nvPicPr>
          <p:cNvPr id="1028" name="Picture 4" descr="Schermopname van Power BI-apps.">
            <a:extLst>
              <a:ext uri="{FF2B5EF4-FFF2-40B4-BE49-F238E27FC236}">
                <a16:creationId xmlns:a16="http://schemas.microsoft.com/office/drawing/2014/main" id="{609EB2E4-284E-5B0E-7099-D8EBC4677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9629" y="1612599"/>
            <a:ext cx="5074169" cy="25209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73EC018-C489-DF18-DCAC-6033172E8BBC}"/>
              </a:ext>
            </a:extLst>
          </p:cNvPr>
          <p:cNvSpPr/>
          <p:nvPr/>
        </p:nvSpPr>
        <p:spPr>
          <a:xfrm>
            <a:off x="4054509" y="1763038"/>
            <a:ext cx="375781" cy="1539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EFDCA5-9C15-8049-946B-C3A5141ABC26}"/>
              </a:ext>
            </a:extLst>
          </p:cNvPr>
          <p:cNvSpPr/>
          <p:nvPr/>
        </p:nvSpPr>
        <p:spPr>
          <a:xfrm>
            <a:off x="3909630" y="1612599"/>
            <a:ext cx="5074168" cy="2520993"/>
          </a:xfrm>
          <a:prstGeom prst="rect">
            <a:avLst/>
          </a:prstGeom>
          <a:noFill/>
          <a:ln w="12700">
            <a:gradFill>
              <a:gsLst>
                <a:gs pos="0">
                  <a:srgbClr val="F58434"/>
                </a:gs>
                <a:gs pos="51000">
                  <a:schemeClr val="bg1"/>
                </a:gs>
                <a:gs pos="100000">
                  <a:srgbClr val="00ADE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1" name="Groep 18">
            <a:extLst>
              <a:ext uri="{FF2B5EF4-FFF2-40B4-BE49-F238E27FC236}">
                <a16:creationId xmlns:a16="http://schemas.microsoft.com/office/drawing/2014/main" id="{01CFC653-AD05-EB45-C749-A57A29560826}"/>
              </a:ext>
            </a:extLst>
          </p:cNvPr>
          <p:cNvGrpSpPr/>
          <p:nvPr/>
        </p:nvGrpSpPr>
        <p:grpSpPr>
          <a:xfrm>
            <a:off x="1284444" y="1645921"/>
            <a:ext cx="127222" cy="128049"/>
            <a:chOff x="4558516" y="479735"/>
            <a:chExt cx="180000" cy="180000"/>
          </a:xfrm>
        </p:grpSpPr>
        <p:sp>
          <p:nvSpPr>
            <p:cNvPr id="12" name="Ovaal 19">
              <a:extLst>
                <a:ext uri="{FF2B5EF4-FFF2-40B4-BE49-F238E27FC236}">
                  <a16:creationId xmlns:a16="http://schemas.microsoft.com/office/drawing/2014/main" id="{B68778A0-4A00-5C60-EFDC-AE343C475003}"/>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20">
              <a:extLst>
                <a:ext uri="{FF2B5EF4-FFF2-40B4-BE49-F238E27FC236}">
                  <a16:creationId xmlns:a16="http://schemas.microsoft.com/office/drawing/2014/main" id="{82295AE3-8784-0E41-5FC4-84A89B6EADF0}"/>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4" name="Groep 18">
            <a:extLst>
              <a:ext uri="{FF2B5EF4-FFF2-40B4-BE49-F238E27FC236}">
                <a16:creationId xmlns:a16="http://schemas.microsoft.com/office/drawing/2014/main" id="{BAF5D2FC-AB73-4094-2BE2-90F0D8094E85}"/>
              </a:ext>
            </a:extLst>
          </p:cNvPr>
          <p:cNvGrpSpPr/>
          <p:nvPr/>
        </p:nvGrpSpPr>
        <p:grpSpPr>
          <a:xfrm>
            <a:off x="1284444" y="1903861"/>
            <a:ext cx="127222" cy="128049"/>
            <a:chOff x="4558516" y="479735"/>
            <a:chExt cx="180000" cy="180000"/>
          </a:xfrm>
        </p:grpSpPr>
        <p:sp>
          <p:nvSpPr>
            <p:cNvPr id="16" name="Ovaal 19">
              <a:extLst>
                <a:ext uri="{FF2B5EF4-FFF2-40B4-BE49-F238E27FC236}">
                  <a16:creationId xmlns:a16="http://schemas.microsoft.com/office/drawing/2014/main" id="{C5F3AF3C-6090-AC0E-6D32-13CDDA5D4188}"/>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al 20">
              <a:extLst>
                <a:ext uri="{FF2B5EF4-FFF2-40B4-BE49-F238E27FC236}">
                  <a16:creationId xmlns:a16="http://schemas.microsoft.com/office/drawing/2014/main" id="{D38E77A2-27F5-92C7-0F58-91E51672F1AE}"/>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8" name="Groep 18">
            <a:extLst>
              <a:ext uri="{FF2B5EF4-FFF2-40B4-BE49-F238E27FC236}">
                <a16:creationId xmlns:a16="http://schemas.microsoft.com/office/drawing/2014/main" id="{C70613DD-0A01-17DE-C032-F77263CFB53C}"/>
              </a:ext>
            </a:extLst>
          </p:cNvPr>
          <p:cNvGrpSpPr/>
          <p:nvPr/>
        </p:nvGrpSpPr>
        <p:grpSpPr>
          <a:xfrm>
            <a:off x="1284443" y="2918186"/>
            <a:ext cx="127222" cy="128049"/>
            <a:chOff x="4558516" y="479735"/>
            <a:chExt cx="180000" cy="180000"/>
          </a:xfrm>
        </p:grpSpPr>
        <p:sp>
          <p:nvSpPr>
            <p:cNvPr id="19" name="Ovaal 19">
              <a:extLst>
                <a:ext uri="{FF2B5EF4-FFF2-40B4-BE49-F238E27FC236}">
                  <a16:creationId xmlns:a16="http://schemas.microsoft.com/office/drawing/2014/main" id="{5A9991B2-2576-ECE0-8C43-AF57EDEDEF29}"/>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al 20">
              <a:extLst>
                <a:ext uri="{FF2B5EF4-FFF2-40B4-BE49-F238E27FC236}">
                  <a16:creationId xmlns:a16="http://schemas.microsoft.com/office/drawing/2014/main" id="{82546CD8-D1F4-A2BB-6538-D690CF29A529}"/>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7" name="Groep 121">
            <a:extLst>
              <a:ext uri="{FF2B5EF4-FFF2-40B4-BE49-F238E27FC236}">
                <a16:creationId xmlns:a16="http://schemas.microsoft.com/office/drawing/2014/main" id="{F878FE80-319C-B497-9C3C-390429437D69}"/>
              </a:ext>
            </a:extLst>
          </p:cNvPr>
          <p:cNvGrpSpPr/>
          <p:nvPr/>
        </p:nvGrpSpPr>
        <p:grpSpPr>
          <a:xfrm>
            <a:off x="809374" y="1366309"/>
            <a:ext cx="180000" cy="180000"/>
            <a:chOff x="4558516" y="479735"/>
            <a:chExt cx="180000" cy="180000"/>
          </a:xfrm>
        </p:grpSpPr>
        <p:sp>
          <p:nvSpPr>
            <p:cNvPr id="28" name="Ovaal 122">
              <a:extLst>
                <a:ext uri="{FF2B5EF4-FFF2-40B4-BE49-F238E27FC236}">
                  <a16:creationId xmlns:a16="http://schemas.microsoft.com/office/drawing/2014/main" id="{5D1B6792-7B0E-ADAE-4F1B-3A9C295F6C43}"/>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al 123">
              <a:extLst>
                <a:ext uri="{FF2B5EF4-FFF2-40B4-BE49-F238E27FC236}">
                  <a16:creationId xmlns:a16="http://schemas.microsoft.com/office/drawing/2014/main" id="{EA3A9166-2D7A-A03E-7E80-8343FD2885AC}"/>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0" name="Groep 121">
            <a:extLst>
              <a:ext uri="{FF2B5EF4-FFF2-40B4-BE49-F238E27FC236}">
                <a16:creationId xmlns:a16="http://schemas.microsoft.com/office/drawing/2014/main" id="{C7DF51BD-B4DC-36EC-A2CC-122F9738BE9E}"/>
              </a:ext>
            </a:extLst>
          </p:cNvPr>
          <p:cNvGrpSpPr/>
          <p:nvPr/>
        </p:nvGrpSpPr>
        <p:grpSpPr>
          <a:xfrm>
            <a:off x="809374" y="2122721"/>
            <a:ext cx="180000" cy="180000"/>
            <a:chOff x="4558516" y="479735"/>
            <a:chExt cx="180000" cy="180000"/>
          </a:xfrm>
        </p:grpSpPr>
        <p:sp>
          <p:nvSpPr>
            <p:cNvPr id="31" name="Ovaal 122">
              <a:extLst>
                <a:ext uri="{FF2B5EF4-FFF2-40B4-BE49-F238E27FC236}">
                  <a16:creationId xmlns:a16="http://schemas.microsoft.com/office/drawing/2014/main" id="{212D6262-46B9-B9B6-53DD-4BAF6C2E3A10}"/>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al 123">
              <a:extLst>
                <a:ext uri="{FF2B5EF4-FFF2-40B4-BE49-F238E27FC236}">
                  <a16:creationId xmlns:a16="http://schemas.microsoft.com/office/drawing/2014/main" id="{B6F9CD5E-FE9A-4617-E597-4E82B3C328A9}"/>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3" name="Groep 121">
            <a:extLst>
              <a:ext uri="{FF2B5EF4-FFF2-40B4-BE49-F238E27FC236}">
                <a16:creationId xmlns:a16="http://schemas.microsoft.com/office/drawing/2014/main" id="{778CCDF3-9B83-E511-486E-CDDEABEC5344}"/>
              </a:ext>
            </a:extLst>
          </p:cNvPr>
          <p:cNvGrpSpPr/>
          <p:nvPr/>
        </p:nvGrpSpPr>
        <p:grpSpPr>
          <a:xfrm>
            <a:off x="809374" y="2373877"/>
            <a:ext cx="180000" cy="180000"/>
            <a:chOff x="4558516" y="479735"/>
            <a:chExt cx="180000" cy="180000"/>
          </a:xfrm>
        </p:grpSpPr>
        <p:sp>
          <p:nvSpPr>
            <p:cNvPr id="34" name="Ovaal 122">
              <a:extLst>
                <a:ext uri="{FF2B5EF4-FFF2-40B4-BE49-F238E27FC236}">
                  <a16:creationId xmlns:a16="http://schemas.microsoft.com/office/drawing/2014/main" id="{91413CAD-52CE-3AA0-B845-D2D562167F6D}"/>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al 123">
              <a:extLst>
                <a:ext uri="{FF2B5EF4-FFF2-40B4-BE49-F238E27FC236}">
                  <a16:creationId xmlns:a16="http://schemas.microsoft.com/office/drawing/2014/main" id="{95A6FCBD-682F-CD1E-9FA4-1CB7FE3D5958}"/>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6" name="Groep 121">
            <a:extLst>
              <a:ext uri="{FF2B5EF4-FFF2-40B4-BE49-F238E27FC236}">
                <a16:creationId xmlns:a16="http://schemas.microsoft.com/office/drawing/2014/main" id="{87FA4872-6A2E-B162-9236-5B27BDFD387A}"/>
              </a:ext>
            </a:extLst>
          </p:cNvPr>
          <p:cNvGrpSpPr/>
          <p:nvPr/>
        </p:nvGrpSpPr>
        <p:grpSpPr>
          <a:xfrm>
            <a:off x="809374" y="2625033"/>
            <a:ext cx="180000" cy="180000"/>
            <a:chOff x="4558516" y="479735"/>
            <a:chExt cx="180000" cy="180000"/>
          </a:xfrm>
        </p:grpSpPr>
        <p:sp>
          <p:nvSpPr>
            <p:cNvPr id="37" name="Ovaal 122">
              <a:extLst>
                <a:ext uri="{FF2B5EF4-FFF2-40B4-BE49-F238E27FC236}">
                  <a16:creationId xmlns:a16="http://schemas.microsoft.com/office/drawing/2014/main" id="{56F80AD0-E2FC-6EDC-AC2E-6FB0FCC15D88}"/>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al 123">
              <a:extLst>
                <a:ext uri="{FF2B5EF4-FFF2-40B4-BE49-F238E27FC236}">
                  <a16:creationId xmlns:a16="http://schemas.microsoft.com/office/drawing/2014/main" id="{1C93BD3C-C5F6-5E81-3241-227D8693C877}"/>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 name="Groep 121">
            <a:extLst>
              <a:ext uri="{FF2B5EF4-FFF2-40B4-BE49-F238E27FC236}">
                <a16:creationId xmlns:a16="http://schemas.microsoft.com/office/drawing/2014/main" id="{4ED5C6CE-DB44-6D47-ECBF-4E7D59809E33}"/>
              </a:ext>
            </a:extLst>
          </p:cNvPr>
          <p:cNvGrpSpPr/>
          <p:nvPr/>
        </p:nvGrpSpPr>
        <p:grpSpPr>
          <a:xfrm>
            <a:off x="803553" y="3129514"/>
            <a:ext cx="180000" cy="180000"/>
            <a:chOff x="4558516" y="479735"/>
            <a:chExt cx="180000" cy="180000"/>
          </a:xfrm>
        </p:grpSpPr>
        <p:sp>
          <p:nvSpPr>
            <p:cNvPr id="40" name="Ovaal 122">
              <a:extLst>
                <a:ext uri="{FF2B5EF4-FFF2-40B4-BE49-F238E27FC236}">
                  <a16:creationId xmlns:a16="http://schemas.microsoft.com/office/drawing/2014/main" id="{1811C837-C701-7325-D9C2-B13D8C08F65D}"/>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al 123">
              <a:extLst>
                <a:ext uri="{FF2B5EF4-FFF2-40B4-BE49-F238E27FC236}">
                  <a16:creationId xmlns:a16="http://schemas.microsoft.com/office/drawing/2014/main" id="{F6926789-244D-3E6C-A48F-D90D8F7B4F37}"/>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1" name="Tekstvak 59">
            <a:extLst>
              <a:ext uri="{FF2B5EF4-FFF2-40B4-BE49-F238E27FC236}">
                <a16:creationId xmlns:a16="http://schemas.microsoft.com/office/drawing/2014/main" id="{ACD87FF9-C74C-D8A8-E5A1-022724CFBFF3}"/>
              </a:ext>
            </a:extLst>
          </p:cNvPr>
          <p:cNvSpPr txBox="1"/>
          <p:nvPr/>
        </p:nvSpPr>
        <p:spPr>
          <a:xfrm>
            <a:off x="757510" y="574629"/>
            <a:ext cx="4454060" cy="615553"/>
          </a:xfrm>
          <a:prstGeom prst="rect">
            <a:avLst/>
          </a:prstGeom>
          <a:noFill/>
        </p:spPr>
        <p:txBody>
          <a:bodyPr wrap="square" rtlCol="0">
            <a:spAutoFit/>
          </a:bodyPr>
          <a:lstStyle/>
          <a:p>
            <a:pPr algn="ctr"/>
            <a:r>
              <a:rPr lang="nl-NL" sz="2000" b="1" dirty="0"/>
              <a:t>Power BI Inzichten delen</a:t>
            </a:r>
          </a:p>
          <a:p>
            <a:pPr algn="ctr"/>
            <a:r>
              <a:rPr lang="nl-NL" sz="1400" dirty="0">
                <a:solidFill>
                  <a:srgbClr val="F68920"/>
                </a:solidFill>
              </a:rPr>
              <a:t>Op welke manieren kunnen anderen bij jouw rapport?</a:t>
            </a:r>
          </a:p>
        </p:txBody>
      </p:sp>
      <p:sp>
        <p:nvSpPr>
          <p:cNvPr id="52" name="Titel 1">
            <a:extLst>
              <a:ext uri="{FF2B5EF4-FFF2-40B4-BE49-F238E27FC236}">
                <a16:creationId xmlns:a16="http://schemas.microsoft.com/office/drawing/2014/main" id="{4ED1929F-05F3-F06B-D44C-2A883BBE6C3B}"/>
              </a:ext>
            </a:extLst>
          </p:cNvPr>
          <p:cNvSpPr>
            <a:spLocks noGrp="1"/>
          </p:cNvSpPr>
          <p:nvPr>
            <p:ph type="ctrTitle"/>
          </p:nvPr>
        </p:nvSpPr>
        <p:spPr>
          <a:xfrm>
            <a:off x="566822" y="106815"/>
            <a:ext cx="5441074" cy="465379"/>
          </a:xfrm>
        </p:spPr>
        <p:txBody>
          <a:bodyPr/>
          <a:lstStyle/>
          <a:p>
            <a:r>
              <a:rPr lang="nl-NL" sz="2800" dirty="0"/>
              <a:t>Power BI Delen</a:t>
            </a:r>
            <a:endParaRPr lang="en-GB" sz="2800" dirty="0"/>
          </a:p>
        </p:txBody>
      </p:sp>
      <p:grpSp>
        <p:nvGrpSpPr>
          <p:cNvPr id="2" name="Groep 121">
            <a:extLst>
              <a:ext uri="{FF2B5EF4-FFF2-40B4-BE49-F238E27FC236}">
                <a16:creationId xmlns:a16="http://schemas.microsoft.com/office/drawing/2014/main" id="{77B532DB-9023-D9C7-A6F5-75593E11A255}"/>
              </a:ext>
            </a:extLst>
          </p:cNvPr>
          <p:cNvGrpSpPr/>
          <p:nvPr/>
        </p:nvGrpSpPr>
        <p:grpSpPr>
          <a:xfrm>
            <a:off x="803553" y="3631445"/>
            <a:ext cx="180000" cy="180000"/>
            <a:chOff x="4558516" y="479735"/>
            <a:chExt cx="180000" cy="180000"/>
          </a:xfrm>
        </p:grpSpPr>
        <p:sp>
          <p:nvSpPr>
            <p:cNvPr id="4" name="Ovaal 122">
              <a:extLst>
                <a:ext uri="{FF2B5EF4-FFF2-40B4-BE49-F238E27FC236}">
                  <a16:creationId xmlns:a16="http://schemas.microsoft.com/office/drawing/2014/main" id="{5BE6741B-0D45-642A-957D-A1BBCD94E143}"/>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al 123">
              <a:extLst>
                <a:ext uri="{FF2B5EF4-FFF2-40B4-BE49-F238E27FC236}">
                  <a16:creationId xmlns:a16="http://schemas.microsoft.com/office/drawing/2014/main" id="{4609173F-6BAF-AA8D-3A47-4BBA3CA03738}"/>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7" name="Groep 121">
            <a:extLst>
              <a:ext uri="{FF2B5EF4-FFF2-40B4-BE49-F238E27FC236}">
                <a16:creationId xmlns:a16="http://schemas.microsoft.com/office/drawing/2014/main" id="{9179B013-C5D3-29F8-3B6B-D7A6AFA4FCB3}"/>
              </a:ext>
            </a:extLst>
          </p:cNvPr>
          <p:cNvGrpSpPr/>
          <p:nvPr/>
        </p:nvGrpSpPr>
        <p:grpSpPr>
          <a:xfrm>
            <a:off x="767553" y="4134821"/>
            <a:ext cx="180000" cy="180000"/>
            <a:chOff x="4558516" y="479735"/>
            <a:chExt cx="180000" cy="180000"/>
          </a:xfrm>
        </p:grpSpPr>
        <p:sp>
          <p:nvSpPr>
            <p:cNvPr id="15" name="Ovaal 122">
              <a:extLst>
                <a:ext uri="{FF2B5EF4-FFF2-40B4-BE49-F238E27FC236}">
                  <a16:creationId xmlns:a16="http://schemas.microsoft.com/office/drawing/2014/main" id="{B70E469C-FB73-627B-02B1-63B2ADC607BF}"/>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al 123">
              <a:extLst>
                <a:ext uri="{FF2B5EF4-FFF2-40B4-BE49-F238E27FC236}">
                  <a16:creationId xmlns:a16="http://schemas.microsoft.com/office/drawing/2014/main" id="{61DEB72E-C726-546E-3D51-B408D26C4DCF}"/>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855936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0329D-DB51-933E-2E61-ED70CB4B1E5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2AF0D47-9874-79FA-96F4-75C60F7F1D63}"/>
              </a:ext>
            </a:extLst>
          </p:cNvPr>
          <p:cNvSpPr>
            <a:spLocks noGrp="1"/>
          </p:cNvSpPr>
          <p:nvPr>
            <p:ph type="ctrTitle"/>
          </p:nvPr>
        </p:nvSpPr>
        <p:spPr>
          <a:xfrm>
            <a:off x="264003" y="108319"/>
            <a:ext cx="5441074" cy="465379"/>
          </a:xfrm>
        </p:spPr>
        <p:txBody>
          <a:bodyPr/>
          <a:lstStyle/>
          <a:p>
            <a:r>
              <a:rPr lang="nl-NL" sz="2800" dirty="0"/>
              <a:t>   Power BI Delen</a:t>
            </a:r>
            <a:endParaRPr lang="en-GB" sz="2800" dirty="0"/>
          </a:p>
        </p:txBody>
      </p:sp>
      <p:cxnSp>
        <p:nvCxnSpPr>
          <p:cNvPr id="3" name="Rechte verbindingslijn 43">
            <a:extLst>
              <a:ext uri="{FF2B5EF4-FFF2-40B4-BE49-F238E27FC236}">
                <a16:creationId xmlns:a16="http://schemas.microsoft.com/office/drawing/2014/main" id="{F37CC4D3-5F1B-206D-0743-BBDE60888E68}"/>
              </a:ext>
            </a:extLst>
          </p:cNvPr>
          <p:cNvCxnSpPr>
            <a:cxnSpLocks/>
          </p:cNvCxnSpPr>
          <p:nvPr/>
        </p:nvCxnSpPr>
        <p:spPr>
          <a:xfrm>
            <a:off x="443412" y="1245811"/>
            <a:ext cx="4936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kstvak 59">
            <a:extLst>
              <a:ext uri="{FF2B5EF4-FFF2-40B4-BE49-F238E27FC236}">
                <a16:creationId xmlns:a16="http://schemas.microsoft.com/office/drawing/2014/main" id="{E718CDAB-E147-A945-868E-CC2F08170ED3}"/>
              </a:ext>
            </a:extLst>
          </p:cNvPr>
          <p:cNvSpPr txBox="1"/>
          <p:nvPr/>
        </p:nvSpPr>
        <p:spPr>
          <a:xfrm>
            <a:off x="757510" y="574629"/>
            <a:ext cx="4454060" cy="615553"/>
          </a:xfrm>
          <a:prstGeom prst="rect">
            <a:avLst/>
          </a:prstGeom>
          <a:noFill/>
        </p:spPr>
        <p:txBody>
          <a:bodyPr wrap="square" rtlCol="0">
            <a:spAutoFit/>
          </a:bodyPr>
          <a:lstStyle/>
          <a:p>
            <a:pPr algn="ctr"/>
            <a:r>
              <a:rPr lang="nl-NL" sz="2000" b="1" dirty="0"/>
              <a:t>Power BI Gebruik Scenario</a:t>
            </a:r>
          </a:p>
          <a:p>
            <a:pPr algn="ctr"/>
            <a:r>
              <a:rPr lang="nl-NL" sz="1400" dirty="0">
                <a:solidFill>
                  <a:srgbClr val="F68920"/>
                </a:solidFill>
              </a:rPr>
              <a:t>Personal BI</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D7E4E5E7-9BE1-126A-5235-8CC348B465F8}"/>
                  </a:ext>
                </a:extLst>
              </p14:cNvPr>
              <p14:cNvContentPartPr/>
              <p14:nvPr/>
            </p14:nvContentPartPr>
            <p14:xfrm>
              <a:off x="4414696" y="2023515"/>
              <a:ext cx="360" cy="360"/>
            </p14:xfrm>
          </p:contentPart>
        </mc:Choice>
        <mc:Fallback xmlns="">
          <p:pic>
            <p:nvPicPr>
              <p:cNvPr id="15" name="Ink 14">
                <a:extLst>
                  <a:ext uri="{FF2B5EF4-FFF2-40B4-BE49-F238E27FC236}">
                    <a16:creationId xmlns:a16="http://schemas.microsoft.com/office/drawing/2014/main" id="{D7E4E5E7-9BE1-126A-5235-8CC348B465F8}"/>
                  </a:ext>
                </a:extLst>
              </p:cNvPr>
              <p:cNvPicPr/>
              <p:nvPr/>
            </p:nvPicPr>
            <p:blipFill>
              <a:blip r:embed="rId4"/>
              <a:stretch>
                <a:fillRect/>
              </a:stretch>
            </p:blipFill>
            <p:spPr>
              <a:xfrm>
                <a:off x="4405696" y="2014515"/>
                <a:ext cx="18000" cy="18000"/>
              </a:xfrm>
              <a:prstGeom prst="rect">
                <a:avLst/>
              </a:prstGeom>
            </p:spPr>
          </p:pic>
        </mc:Fallback>
      </mc:AlternateContent>
      <p:sp>
        <p:nvSpPr>
          <p:cNvPr id="12" name="AutoShape 2" descr="Diagram shows personal BI, which is about private analytics for an individual. Items in the diagram are described in the table below.">
            <a:extLst>
              <a:ext uri="{FF2B5EF4-FFF2-40B4-BE49-F238E27FC236}">
                <a16:creationId xmlns:a16="http://schemas.microsoft.com/office/drawing/2014/main" id="{30329395-88D5-040B-D185-A66F9E32ADEE}"/>
              </a:ext>
            </a:extLst>
          </p:cNvPr>
          <p:cNvSpPr>
            <a:spLocks noChangeAspect="1" noChangeArrowheads="1"/>
          </p:cNvSpPr>
          <p:nvPr/>
        </p:nvSpPr>
        <p:spPr bwMode="auto">
          <a:xfrm>
            <a:off x="2872461" y="872211"/>
            <a:ext cx="1851939" cy="18519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4" name="Graphic 13">
            <a:extLst>
              <a:ext uri="{FF2B5EF4-FFF2-40B4-BE49-F238E27FC236}">
                <a16:creationId xmlns:a16="http://schemas.microsoft.com/office/drawing/2014/main" id="{8B9F2B51-6C17-D679-5831-16F0C2315E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3100" y="1256264"/>
            <a:ext cx="6683856" cy="3778918"/>
          </a:xfrm>
          <a:prstGeom prst="rect">
            <a:avLst/>
          </a:prstGeom>
        </p:spPr>
      </p:pic>
    </p:spTree>
    <p:extLst>
      <p:ext uri="{BB962C8B-B14F-4D97-AF65-F5344CB8AC3E}">
        <p14:creationId xmlns:p14="http://schemas.microsoft.com/office/powerpoint/2010/main" val="2759359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4C77D-96B4-0995-CF00-BA8FC43EDE2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A3DE42C-73C3-6BEA-7016-94CA3CA51745}"/>
              </a:ext>
            </a:extLst>
          </p:cNvPr>
          <p:cNvSpPr>
            <a:spLocks noGrp="1"/>
          </p:cNvSpPr>
          <p:nvPr>
            <p:ph type="ctrTitle"/>
          </p:nvPr>
        </p:nvSpPr>
        <p:spPr>
          <a:xfrm>
            <a:off x="264003" y="108319"/>
            <a:ext cx="5441074" cy="465379"/>
          </a:xfrm>
        </p:spPr>
        <p:txBody>
          <a:bodyPr/>
          <a:lstStyle/>
          <a:p>
            <a:r>
              <a:rPr lang="nl-NL" sz="2800" dirty="0"/>
              <a:t>   Power BI Delen</a:t>
            </a:r>
            <a:endParaRPr lang="en-GB" sz="2800" dirty="0"/>
          </a:p>
        </p:txBody>
      </p:sp>
      <p:cxnSp>
        <p:nvCxnSpPr>
          <p:cNvPr id="3" name="Rechte verbindingslijn 43">
            <a:extLst>
              <a:ext uri="{FF2B5EF4-FFF2-40B4-BE49-F238E27FC236}">
                <a16:creationId xmlns:a16="http://schemas.microsoft.com/office/drawing/2014/main" id="{B1BD59E7-7CB9-8105-2B20-3FAAB3DA3BBE}"/>
              </a:ext>
            </a:extLst>
          </p:cNvPr>
          <p:cNvCxnSpPr>
            <a:cxnSpLocks/>
          </p:cNvCxnSpPr>
          <p:nvPr/>
        </p:nvCxnSpPr>
        <p:spPr>
          <a:xfrm>
            <a:off x="443412" y="1245811"/>
            <a:ext cx="4936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kstvak 59">
            <a:extLst>
              <a:ext uri="{FF2B5EF4-FFF2-40B4-BE49-F238E27FC236}">
                <a16:creationId xmlns:a16="http://schemas.microsoft.com/office/drawing/2014/main" id="{CB7D707D-E023-FF60-3890-E9F660857DF3}"/>
              </a:ext>
            </a:extLst>
          </p:cNvPr>
          <p:cNvSpPr txBox="1"/>
          <p:nvPr/>
        </p:nvSpPr>
        <p:spPr>
          <a:xfrm>
            <a:off x="757510" y="574629"/>
            <a:ext cx="4454060" cy="615553"/>
          </a:xfrm>
          <a:prstGeom prst="rect">
            <a:avLst/>
          </a:prstGeom>
          <a:noFill/>
        </p:spPr>
        <p:txBody>
          <a:bodyPr wrap="square" rtlCol="0">
            <a:spAutoFit/>
          </a:bodyPr>
          <a:lstStyle/>
          <a:p>
            <a:pPr algn="ctr"/>
            <a:r>
              <a:rPr lang="nl-NL" sz="2000" b="1" dirty="0"/>
              <a:t>Power BI Gebruik Scenario</a:t>
            </a:r>
          </a:p>
          <a:p>
            <a:pPr algn="ctr"/>
            <a:r>
              <a:rPr lang="nl-NL" sz="1400" dirty="0">
                <a:solidFill>
                  <a:srgbClr val="F68920"/>
                </a:solidFill>
              </a:rPr>
              <a:t>Enterprise BI</a:t>
            </a: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E7E054B7-9159-2036-E136-4F5B5CE5232F}"/>
                  </a:ext>
                </a:extLst>
              </p14:cNvPr>
              <p14:cNvContentPartPr/>
              <p14:nvPr/>
            </p14:nvContentPartPr>
            <p14:xfrm>
              <a:off x="4414696" y="2023515"/>
              <a:ext cx="360" cy="360"/>
            </p14:xfrm>
          </p:contentPart>
        </mc:Choice>
        <mc:Fallback xmlns="">
          <p:pic>
            <p:nvPicPr>
              <p:cNvPr id="15" name="Ink 14">
                <a:extLst>
                  <a:ext uri="{FF2B5EF4-FFF2-40B4-BE49-F238E27FC236}">
                    <a16:creationId xmlns:a16="http://schemas.microsoft.com/office/drawing/2014/main" id="{E7E054B7-9159-2036-E136-4F5B5CE5232F}"/>
                  </a:ext>
                </a:extLst>
              </p:cNvPr>
              <p:cNvPicPr/>
              <p:nvPr/>
            </p:nvPicPr>
            <p:blipFill>
              <a:blip r:embed="rId4"/>
              <a:stretch>
                <a:fillRect/>
              </a:stretch>
            </p:blipFill>
            <p:spPr>
              <a:xfrm>
                <a:off x="4405696" y="2014515"/>
                <a:ext cx="18000" cy="18000"/>
              </a:xfrm>
              <a:prstGeom prst="rect">
                <a:avLst/>
              </a:prstGeom>
            </p:spPr>
          </p:pic>
        </mc:Fallback>
      </mc:AlternateContent>
      <p:sp>
        <p:nvSpPr>
          <p:cNvPr id="12" name="AutoShape 2" descr="Diagram shows personal BI, which is about private analytics for an individual. Items in the diagram are described in the table below.">
            <a:extLst>
              <a:ext uri="{FF2B5EF4-FFF2-40B4-BE49-F238E27FC236}">
                <a16:creationId xmlns:a16="http://schemas.microsoft.com/office/drawing/2014/main" id="{43E15751-8F4F-F923-958F-DE4C7C1F69F9}"/>
              </a:ext>
            </a:extLst>
          </p:cNvPr>
          <p:cNvSpPr>
            <a:spLocks noChangeAspect="1" noChangeArrowheads="1"/>
          </p:cNvSpPr>
          <p:nvPr/>
        </p:nvSpPr>
        <p:spPr bwMode="auto">
          <a:xfrm>
            <a:off x="2872461" y="872211"/>
            <a:ext cx="1851939" cy="18519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 name="Graphic 5">
            <a:extLst>
              <a:ext uri="{FF2B5EF4-FFF2-40B4-BE49-F238E27FC236}">
                <a16:creationId xmlns:a16="http://schemas.microsoft.com/office/drawing/2014/main" id="{6F58D4A0-EA7B-27F9-A029-A2EF4A9262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2229" y="1301442"/>
            <a:ext cx="6878571" cy="3842058"/>
          </a:xfrm>
          <a:prstGeom prst="rect">
            <a:avLst/>
          </a:prstGeom>
        </p:spPr>
      </p:pic>
    </p:spTree>
    <p:extLst>
      <p:ext uri="{BB962C8B-B14F-4D97-AF65-F5344CB8AC3E}">
        <p14:creationId xmlns:p14="http://schemas.microsoft.com/office/powerpoint/2010/main" val="401304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1B364F-DB41-4D53-BDD2-ED5B26EA78B5}"/>
              </a:ext>
            </a:extLst>
          </p:cNvPr>
          <p:cNvSpPr>
            <a:spLocks noGrp="1"/>
          </p:cNvSpPr>
          <p:nvPr>
            <p:ph type="ctrTitle"/>
          </p:nvPr>
        </p:nvSpPr>
        <p:spPr>
          <a:xfrm>
            <a:off x="142562" y="109250"/>
            <a:ext cx="5441074" cy="465379"/>
          </a:xfrm>
        </p:spPr>
        <p:txBody>
          <a:bodyPr/>
          <a:lstStyle/>
          <a:p>
            <a:r>
              <a:rPr lang="en-GB" sz="2800" dirty="0" err="1"/>
              <a:t>PowerBI</a:t>
            </a:r>
            <a:r>
              <a:rPr lang="en-GB" sz="2800" dirty="0"/>
              <a:t> in </a:t>
            </a:r>
            <a:r>
              <a:rPr lang="en-GB" sz="2800" dirty="0" err="1"/>
              <a:t>vogelvlucht</a:t>
            </a:r>
            <a:endParaRPr lang="en-GB" sz="2800" dirty="0"/>
          </a:p>
        </p:txBody>
      </p:sp>
      <p:pic>
        <p:nvPicPr>
          <p:cNvPr id="5" name="Afbeelding 4">
            <a:extLst>
              <a:ext uri="{FF2B5EF4-FFF2-40B4-BE49-F238E27FC236}">
                <a16:creationId xmlns:a16="http://schemas.microsoft.com/office/drawing/2014/main" id="{D65F8AFC-DCC4-B6D6-C7DA-08100B04DE98}"/>
              </a:ext>
            </a:extLst>
          </p:cNvPr>
          <p:cNvPicPr>
            <a:picLocks noChangeAspect="1"/>
          </p:cNvPicPr>
          <p:nvPr/>
        </p:nvPicPr>
        <p:blipFill>
          <a:blip r:embed="rId3"/>
          <a:stretch>
            <a:fillRect/>
          </a:stretch>
        </p:blipFill>
        <p:spPr>
          <a:xfrm>
            <a:off x="236439" y="679449"/>
            <a:ext cx="7825184" cy="4210051"/>
          </a:xfrm>
          <a:prstGeom prst="rect">
            <a:avLst/>
          </a:prstGeom>
        </p:spPr>
      </p:pic>
    </p:spTree>
    <p:extLst>
      <p:ext uri="{BB962C8B-B14F-4D97-AF65-F5344CB8AC3E}">
        <p14:creationId xmlns:p14="http://schemas.microsoft.com/office/powerpoint/2010/main" val="72805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1B364F-DB41-4D53-BDD2-ED5B26EA78B5}"/>
              </a:ext>
            </a:extLst>
          </p:cNvPr>
          <p:cNvSpPr>
            <a:spLocks noGrp="1"/>
          </p:cNvSpPr>
          <p:nvPr>
            <p:ph type="ctrTitle"/>
          </p:nvPr>
        </p:nvSpPr>
        <p:spPr>
          <a:xfrm>
            <a:off x="142562" y="109250"/>
            <a:ext cx="5441074" cy="465379"/>
          </a:xfrm>
        </p:spPr>
        <p:txBody>
          <a:bodyPr/>
          <a:lstStyle/>
          <a:p>
            <a:r>
              <a:rPr lang="nl-NL" sz="2800" dirty="0"/>
              <a:t>4. Aan de slag</a:t>
            </a:r>
            <a:endParaRPr lang="en-GB" sz="2800" dirty="0"/>
          </a:p>
        </p:txBody>
      </p:sp>
      <p:sp>
        <p:nvSpPr>
          <p:cNvPr id="16" name="Rechthoek 119">
            <a:extLst>
              <a:ext uri="{FF2B5EF4-FFF2-40B4-BE49-F238E27FC236}">
                <a16:creationId xmlns:a16="http://schemas.microsoft.com/office/drawing/2014/main" id="{7E4FDD3A-A992-46BB-B3B3-6F1548421B92}"/>
              </a:ext>
            </a:extLst>
          </p:cNvPr>
          <p:cNvSpPr/>
          <p:nvPr/>
        </p:nvSpPr>
        <p:spPr>
          <a:xfrm>
            <a:off x="279614" y="1641724"/>
            <a:ext cx="4460589" cy="3223959"/>
          </a:xfrm>
          <a:prstGeom prst="rect">
            <a:avLst/>
          </a:prstGeom>
        </p:spPr>
        <p:txBody>
          <a:bodyPr wrap="square" lIns="91440" tIns="45720" rIns="91440" bIns="45720" anchor="t">
            <a:spAutoFit/>
          </a:bodyPr>
          <a:lstStyle/>
          <a:p>
            <a:pPr marL="171450" indent="-171450" fontAlgn="ctr">
              <a:lnSpc>
                <a:spcPts val="1600"/>
              </a:lnSpc>
              <a:spcBef>
                <a:spcPts val="600"/>
              </a:spcBef>
              <a:buFont typeface="Arial" panose="020B0604020202020204" pitchFamily="34" charset="0"/>
              <a:buChar char="•"/>
            </a:pPr>
            <a:r>
              <a:rPr lang="nl-NL" sz="1400" dirty="0"/>
              <a:t>Jullie starten vandaag met “Deel 1 Het eerste rapport”</a:t>
            </a:r>
          </a:p>
          <a:p>
            <a:pPr marL="171450" indent="-171450" fontAlgn="ctr">
              <a:lnSpc>
                <a:spcPts val="1600"/>
              </a:lnSpc>
              <a:spcBef>
                <a:spcPts val="600"/>
              </a:spcBef>
              <a:buFont typeface="Arial" panose="020B0604020202020204" pitchFamily="34" charset="0"/>
              <a:buChar char="•"/>
            </a:pPr>
            <a:r>
              <a:rPr lang="nl-NL" sz="1400" dirty="0"/>
              <a:t>Tijdens dit deel van de training leer een rapport te maken op basis van een bestaand data model.</a:t>
            </a:r>
          </a:p>
          <a:p>
            <a:pPr marL="171450" indent="-171450" fontAlgn="ctr">
              <a:lnSpc>
                <a:spcPts val="1600"/>
              </a:lnSpc>
              <a:spcBef>
                <a:spcPts val="600"/>
              </a:spcBef>
              <a:buFont typeface="Arial" panose="020B0604020202020204" pitchFamily="34" charset="0"/>
              <a:buChar char="•"/>
            </a:pPr>
            <a:r>
              <a:rPr lang="nl-NL" sz="1400" dirty="0"/>
              <a:t>Maak de </a:t>
            </a:r>
            <a:r>
              <a:rPr lang="nl-NL" sz="1400" dirty="0" err="1"/>
              <a:t>visuals</a:t>
            </a:r>
            <a:r>
              <a:rPr lang="nl-NL" sz="1400" dirty="0"/>
              <a:t> zoals ze in de instructie beschreven staan. Probeer ook dingen zelf uit.</a:t>
            </a:r>
          </a:p>
          <a:p>
            <a:pPr marL="171450" indent="-171450" fontAlgn="ctr">
              <a:lnSpc>
                <a:spcPts val="1600"/>
              </a:lnSpc>
              <a:spcBef>
                <a:spcPts val="600"/>
              </a:spcBef>
              <a:buFont typeface="Arial" panose="020B0604020202020204" pitchFamily="34" charset="0"/>
              <a:buChar char="•"/>
            </a:pPr>
            <a:endParaRPr lang="nl-NL" sz="1400" dirty="0"/>
          </a:p>
          <a:p>
            <a:pPr marL="171450" indent="-171450" fontAlgn="ctr">
              <a:lnSpc>
                <a:spcPts val="1600"/>
              </a:lnSpc>
              <a:spcBef>
                <a:spcPts val="600"/>
              </a:spcBef>
              <a:buFont typeface="Arial" panose="020B0604020202020204" pitchFamily="34" charset="0"/>
              <a:buChar char="•"/>
            </a:pPr>
            <a:r>
              <a:rPr lang="nl-NL" sz="1400" dirty="0"/>
              <a:t>Deze oefening representeert een typisch scenario waar IT al een data model heeft klaar staan en je zelf een rapport wilt maken voor je doelgroep.</a:t>
            </a:r>
          </a:p>
          <a:p>
            <a:pPr marL="171450" indent="-171450" fontAlgn="ctr">
              <a:lnSpc>
                <a:spcPts val="1600"/>
              </a:lnSpc>
              <a:spcBef>
                <a:spcPts val="600"/>
              </a:spcBef>
              <a:buFont typeface="Arial" panose="020B0604020202020204" pitchFamily="34" charset="0"/>
              <a:buChar char="•"/>
            </a:pPr>
            <a:r>
              <a:rPr lang="nl-NL" sz="1400" dirty="0"/>
              <a:t>Als je de bestanden niet hebt: je vind ze op:</a:t>
            </a:r>
            <a:br>
              <a:rPr lang="nl-NL" sz="1400" dirty="0"/>
            </a:br>
            <a:r>
              <a:rPr lang="nl-NL" sz="1400" u="sng" dirty="0">
                <a:solidFill>
                  <a:schemeClr val="accent1">
                    <a:lumMod val="75000"/>
                  </a:schemeClr>
                </a:solidFill>
              </a:rPr>
              <a:t>https://github.com/JeroenPowerdobs/Training</a:t>
            </a:r>
          </a:p>
          <a:p>
            <a:pPr fontAlgn="ctr">
              <a:lnSpc>
                <a:spcPts val="1600"/>
              </a:lnSpc>
              <a:spcBef>
                <a:spcPts val="600"/>
              </a:spcBef>
            </a:pPr>
            <a:r>
              <a:rPr lang="nl-NL" sz="1400" i="1" dirty="0"/>
              <a:t>In latere oefeningen gaan we met de data aan de slag om te zien hoe je dat klaar zet voor rapportages</a:t>
            </a:r>
          </a:p>
        </p:txBody>
      </p:sp>
      <p:cxnSp>
        <p:nvCxnSpPr>
          <p:cNvPr id="17" name="Rechte verbindingslijn 120">
            <a:extLst>
              <a:ext uri="{FF2B5EF4-FFF2-40B4-BE49-F238E27FC236}">
                <a16:creationId xmlns:a16="http://schemas.microsoft.com/office/drawing/2014/main" id="{7B6BB01D-9E04-40AB-A76F-53CD2A998CF1}"/>
              </a:ext>
            </a:extLst>
          </p:cNvPr>
          <p:cNvCxnSpPr>
            <a:cxnSpLocks/>
          </p:cNvCxnSpPr>
          <p:nvPr/>
        </p:nvCxnSpPr>
        <p:spPr>
          <a:xfrm>
            <a:off x="301624" y="1544510"/>
            <a:ext cx="4145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ep 121">
            <a:extLst>
              <a:ext uri="{FF2B5EF4-FFF2-40B4-BE49-F238E27FC236}">
                <a16:creationId xmlns:a16="http://schemas.microsoft.com/office/drawing/2014/main" id="{03883CD7-6316-4815-BFF5-3D3C65DBAE8F}"/>
              </a:ext>
            </a:extLst>
          </p:cNvPr>
          <p:cNvGrpSpPr/>
          <p:nvPr/>
        </p:nvGrpSpPr>
        <p:grpSpPr>
          <a:xfrm>
            <a:off x="307021" y="1693061"/>
            <a:ext cx="180000" cy="180000"/>
            <a:chOff x="4558516" y="479735"/>
            <a:chExt cx="180000" cy="180000"/>
          </a:xfrm>
        </p:grpSpPr>
        <p:sp>
          <p:nvSpPr>
            <p:cNvPr id="19" name="Ovaal 122">
              <a:extLst>
                <a:ext uri="{FF2B5EF4-FFF2-40B4-BE49-F238E27FC236}">
                  <a16:creationId xmlns:a16="http://schemas.microsoft.com/office/drawing/2014/main" id="{93F542EE-640E-4C31-976B-256DC734E272}"/>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al 123">
              <a:extLst>
                <a:ext uri="{FF2B5EF4-FFF2-40B4-BE49-F238E27FC236}">
                  <a16:creationId xmlns:a16="http://schemas.microsoft.com/office/drawing/2014/main" id="{53BA03B9-4EBC-4158-BF33-2E432664D540}"/>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1" name="Tekstvak 124">
            <a:extLst>
              <a:ext uri="{FF2B5EF4-FFF2-40B4-BE49-F238E27FC236}">
                <a16:creationId xmlns:a16="http://schemas.microsoft.com/office/drawing/2014/main" id="{CB22007A-8A12-43A1-8B1C-BE0EE4246054}"/>
              </a:ext>
            </a:extLst>
          </p:cNvPr>
          <p:cNvSpPr txBox="1"/>
          <p:nvPr/>
        </p:nvSpPr>
        <p:spPr>
          <a:xfrm>
            <a:off x="142562" y="778273"/>
            <a:ext cx="4145358" cy="615553"/>
          </a:xfrm>
          <a:prstGeom prst="rect">
            <a:avLst/>
          </a:prstGeom>
          <a:noFill/>
        </p:spPr>
        <p:txBody>
          <a:bodyPr wrap="square" rtlCol="0">
            <a:spAutoFit/>
          </a:bodyPr>
          <a:lstStyle/>
          <a:p>
            <a:pPr algn="ctr"/>
            <a:r>
              <a:rPr lang="nl-NL" sz="2000" b="1" dirty="0"/>
              <a:t>Deel 1 van de Hands-on training</a:t>
            </a:r>
          </a:p>
          <a:p>
            <a:pPr algn="ctr"/>
            <a:r>
              <a:rPr lang="nl-NL" sz="1400" dirty="0">
                <a:solidFill>
                  <a:srgbClr val="F68920"/>
                </a:solidFill>
              </a:rPr>
              <a:t>Het eerste Rapport</a:t>
            </a:r>
          </a:p>
        </p:txBody>
      </p:sp>
      <p:grpSp>
        <p:nvGrpSpPr>
          <p:cNvPr id="22" name="Groep 125">
            <a:extLst>
              <a:ext uri="{FF2B5EF4-FFF2-40B4-BE49-F238E27FC236}">
                <a16:creationId xmlns:a16="http://schemas.microsoft.com/office/drawing/2014/main" id="{521E48B1-275A-495C-83B0-2FC0F2409732}"/>
              </a:ext>
            </a:extLst>
          </p:cNvPr>
          <p:cNvGrpSpPr/>
          <p:nvPr/>
        </p:nvGrpSpPr>
        <p:grpSpPr>
          <a:xfrm>
            <a:off x="308003" y="1986862"/>
            <a:ext cx="180000" cy="180000"/>
            <a:chOff x="4558516" y="479735"/>
            <a:chExt cx="180000" cy="180000"/>
          </a:xfrm>
        </p:grpSpPr>
        <p:sp>
          <p:nvSpPr>
            <p:cNvPr id="23" name="Ovaal 126">
              <a:extLst>
                <a:ext uri="{FF2B5EF4-FFF2-40B4-BE49-F238E27FC236}">
                  <a16:creationId xmlns:a16="http://schemas.microsoft.com/office/drawing/2014/main" id="{7B3A61FA-05C8-4E16-8EA0-E6997BBBE0CF}"/>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al 127">
              <a:extLst>
                <a:ext uri="{FF2B5EF4-FFF2-40B4-BE49-F238E27FC236}">
                  <a16:creationId xmlns:a16="http://schemas.microsoft.com/office/drawing/2014/main" id="{CFC15521-A1FA-43B8-812B-67AFF9FCF215}"/>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5" name="Groep 128">
            <a:extLst>
              <a:ext uri="{FF2B5EF4-FFF2-40B4-BE49-F238E27FC236}">
                <a16:creationId xmlns:a16="http://schemas.microsoft.com/office/drawing/2014/main" id="{196BC0D0-BA21-474C-B6CC-0258868DD487}"/>
              </a:ext>
            </a:extLst>
          </p:cNvPr>
          <p:cNvGrpSpPr/>
          <p:nvPr/>
        </p:nvGrpSpPr>
        <p:grpSpPr>
          <a:xfrm>
            <a:off x="317577" y="2465159"/>
            <a:ext cx="180000" cy="180000"/>
            <a:chOff x="4558516" y="479735"/>
            <a:chExt cx="180000" cy="180000"/>
          </a:xfrm>
        </p:grpSpPr>
        <p:sp>
          <p:nvSpPr>
            <p:cNvPr id="26" name="Ovaal 129">
              <a:extLst>
                <a:ext uri="{FF2B5EF4-FFF2-40B4-BE49-F238E27FC236}">
                  <a16:creationId xmlns:a16="http://schemas.microsoft.com/office/drawing/2014/main" id="{35B94BC2-B913-40EC-A195-04163026D837}"/>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al 130">
              <a:extLst>
                <a:ext uri="{FF2B5EF4-FFF2-40B4-BE49-F238E27FC236}">
                  <a16:creationId xmlns:a16="http://schemas.microsoft.com/office/drawing/2014/main" id="{DB3D4DF7-0C7A-4DDB-AA3B-F759427DA1B3}"/>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4" name="Picture 3">
            <a:extLst>
              <a:ext uri="{FF2B5EF4-FFF2-40B4-BE49-F238E27FC236}">
                <a16:creationId xmlns:a16="http://schemas.microsoft.com/office/drawing/2014/main" id="{3935A417-D887-4843-8504-9D0CBAA9E037}"/>
              </a:ext>
            </a:extLst>
          </p:cNvPr>
          <p:cNvPicPr>
            <a:picLocks noChangeAspect="1"/>
          </p:cNvPicPr>
          <p:nvPr/>
        </p:nvPicPr>
        <p:blipFill>
          <a:blip r:embed="rId3"/>
          <a:stretch>
            <a:fillRect/>
          </a:stretch>
        </p:blipFill>
        <p:spPr>
          <a:xfrm>
            <a:off x="5043164" y="693398"/>
            <a:ext cx="3206942" cy="4178878"/>
          </a:xfrm>
          <a:prstGeom prst="rect">
            <a:avLst/>
          </a:prstGeom>
          <a:ln>
            <a:noFill/>
          </a:ln>
          <a:effectLst>
            <a:outerShdw blurRad="292100" dist="139700" dir="2700000" algn="tl" rotWithShape="0">
              <a:srgbClr val="333333">
                <a:alpha val="65000"/>
              </a:srgbClr>
            </a:outerShdw>
          </a:effectLst>
        </p:spPr>
      </p:pic>
      <p:grpSp>
        <p:nvGrpSpPr>
          <p:cNvPr id="3" name="Groep 128">
            <a:extLst>
              <a:ext uri="{FF2B5EF4-FFF2-40B4-BE49-F238E27FC236}">
                <a16:creationId xmlns:a16="http://schemas.microsoft.com/office/drawing/2014/main" id="{2676B363-3F1E-B4ED-0366-EC60D6748B54}"/>
              </a:ext>
            </a:extLst>
          </p:cNvPr>
          <p:cNvGrpSpPr/>
          <p:nvPr/>
        </p:nvGrpSpPr>
        <p:grpSpPr>
          <a:xfrm>
            <a:off x="308003" y="3233957"/>
            <a:ext cx="180000" cy="180000"/>
            <a:chOff x="4558516" y="479735"/>
            <a:chExt cx="180000" cy="180000"/>
          </a:xfrm>
        </p:grpSpPr>
        <p:sp>
          <p:nvSpPr>
            <p:cNvPr id="5" name="Ovaal 129">
              <a:extLst>
                <a:ext uri="{FF2B5EF4-FFF2-40B4-BE49-F238E27FC236}">
                  <a16:creationId xmlns:a16="http://schemas.microsoft.com/office/drawing/2014/main" id="{E5227970-9926-1CE4-6D96-449380121476}"/>
                </a:ext>
              </a:extLst>
            </p:cNvPr>
            <p:cNvSpPr/>
            <p:nvPr/>
          </p:nvSpPr>
          <p:spPr>
            <a:xfrm>
              <a:off x="4558516" y="479735"/>
              <a:ext cx="180000" cy="180000"/>
            </a:xfrm>
            <a:prstGeom prst="ellipse">
              <a:avLst/>
            </a:prstGeom>
            <a:solidFill>
              <a:srgbClr val="00A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130">
              <a:extLst>
                <a:ext uri="{FF2B5EF4-FFF2-40B4-BE49-F238E27FC236}">
                  <a16:creationId xmlns:a16="http://schemas.microsoft.com/office/drawing/2014/main" id="{DEC2BCF9-720E-A760-9167-45A1B9C8625C}"/>
                </a:ext>
              </a:extLst>
            </p:cNvPr>
            <p:cNvSpPr/>
            <p:nvPr/>
          </p:nvSpPr>
          <p:spPr>
            <a:xfrm>
              <a:off x="4594516" y="515735"/>
              <a:ext cx="108000" cy="108000"/>
            </a:xfrm>
            <a:prstGeom prst="ellipse">
              <a:avLst/>
            </a:prstGeom>
            <a:solidFill>
              <a:srgbClr val="F68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3689240268"/>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c35bfa7-23ef-4d8c-879b-16fbb32bcc6c" xsi:nil="true"/>
    <lcf76f155ced4ddcb4097134ff3c332f xmlns="66600787-649b-4812-8ba2-0bd52353370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1FCEC57312D04E99AC79CDE964033D" ma:contentTypeVersion="18" ma:contentTypeDescription="Een nieuw document maken." ma:contentTypeScope="" ma:versionID="5062170f706a4ae27ff929786d3f5c76">
  <xsd:schema xmlns:xsd="http://www.w3.org/2001/XMLSchema" xmlns:xs="http://www.w3.org/2001/XMLSchema" xmlns:p="http://schemas.microsoft.com/office/2006/metadata/properties" xmlns:ns2="66600787-649b-4812-8ba2-0bd52353370b" xmlns:ns3="5c35bfa7-23ef-4d8c-879b-16fbb32bcc6c" targetNamespace="http://schemas.microsoft.com/office/2006/metadata/properties" ma:root="true" ma:fieldsID="49276fec67cbcc18a5d094c8cec8728a" ns2:_="" ns3:_="">
    <xsd:import namespace="66600787-649b-4812-8ba2-0bd52353370b"/>
    <xsd:import namespace="5c35bfa7-23ef-4d8c-879b-16fbb32bcc6c"/>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SearchPropertie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600787-649b-4812-8ba2-0bd5235337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Afbeeldingtags" ma:readOnly="false" ma:fieldId="{5cf76f15-5ced-4ddc-b409-7134ff3c332f}" ma:taxonomyMulti="true" ma:sspId="66a87575-daa3-4fb4-85cf-624ca1472341"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35bfa7-23ef-4d8c-879b-16fbb32bcc6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161e3c75-0510-4b59-9312-a6313a4a233a}" ma:internalName="TaxCatchAll" ma:showField="CatchAllData" ma:web="5c35bfa7-23ef-4d8c-879b-16fbb32bcc6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EDCA08-AEAB-4888-BA81-844FF9AB9260}">
  <ds:schemaRefs>
    <ds:schemaRef ds:uri="http://purl.org/dc/elements/1.1/"/>
    <ds:schemaRef ds:uri="http://schemas.microsoft.com/office/infopath/2007/PartnerControls"/>
    <ds:schemaRef ds:uri="http://schemas.microsoft.com/office/2006/documentManagement/types"/>
    <ds:schemaRef ds:uri="66600787-649b-4812-8ba2-0bd52353370b"/>
    <ds:schemaRef ds:uri="http://purl.org/dc/terms/"/>
    <ds:schemaRef ds:uri="http://www.w3.org/XML/1998/namespace"/>
    <ds:schemaRef ds:uri="http://schemas.microsoft.com/office/2006/metadata/properties"/>
    <ds:schemaRef ds:uri="http://purl.org/dc/dcmitype/"/>
    <ds:schemaRef ds:uri="http://schemas.openxmlformats.org/package/2006/metadata/core-properties"/>
    <ds:schemaRef ds:uri="5c35bfa7-23ef-4d8c-879b-16fbb32bcc6c"/>
  </ds:schemaRefs>
</ds:datastoreItem>
</file>

<file path=customXml/itemProps2.xml><?xml version="1.0" encoding="utf-8"?>
<ds:datastoreItem xmlns:ds="http://schemas.openxmlformats.org/officeDocument/2006/customXml" ds:itemID="{5F20B36B-69DF-4B68-BD75-874CCCCE455B}">
  <ds:schemaRefs>
    <ds:schemaRef ds:uri="http://schemas.microsoft.com/sharepoint/v3/contenttype/forms"/>
  </ds:schemaRefs>
</ds:datastoreItem>
</file>

<file path=customXml/itemProps3.xml><?xml version="1.0" encoding="utf-8"?>
<ds:datastoreItem xmlns:ds="http://schemas.openxmlformats.org/officeDocument/2006/customXml" ds:itemID="{9EB0D606-B4EF-44AB-A257-F9BFD6143C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600787-649b-4812-8ba2-0bd52353370b"/>
    <ds:schemaRef ds:uri="5c35bfa7-23ef-4d8c-879b-16fbb32bcc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514</TotalTime>
  <Words>1138</Words>
  <Application>Microsoft Office PowerPoint</Application>
  <PresentationFormat>On-screen Show (16:9)</PresentationFormat>
  <Paragraphs>169</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Kantoorthema</vt:lpstr>
      <vt:lpstr>PowerPoint Presentation</vt:lpstr>
      <vt:lpstr>Programma</vt:lpstr>
      <vt:lpstr>   Power BI intro</vt:lpstr>
      <vt:lpstr>   Power BI Delen</vt:lpstr>
      <vt:lpstr>Power BI Delen</vt:lpstr>
      <vt:lpstr>   Power BI Delen</vt:lpstr>
      <vt:lpstr>   Power BI Delen</vt:lpstr>
      <vt:lpstr>PowerBI in vogelvlucht</vt:lpstr>
      <vt:lpstr>4. Aan de slag</vt:lpstr>
      <vt:lpstr>8. Wat hebben we gedaan?</vt:lpstr>
      <vt:lpstr>6. Wat gaan we doen?</vt:lpstr>
      <vt:lpstr>8. Wat gaan we doen?</vt:lpstr>
      <vt:lpstr>8. Dax in Vogelvlucht</vt:lpstr>
      <vt:lpstr>PowerQuery in vogelvlucht</vt:lpstr>
      <vt:lpstr>7. Aan de slag</vt:lpstr>
      <vt:lpstr>10. Hoe komt alles samen?</vt:lpstr>
      <vt:lpstr>11. Volgende training</vt:lpstr>
      <vt:lpstr>Contact</vt:lpstr>
    </vt:vector>
  </TitlesOfParts>
  <Manager>Sjoerd Donker</Manager>
  <Company>PowerDobs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PowerDobs</dc:title>
  <dc:subject>Positionering</dc:subject>
  <dc:creator>Donker, Sjoerd</dc:creator>
  <cp:keywords>PowerDobs Handout</cp:keywords>
  <cp:lastModifiedBy>Jeroen van der A</cp:lastModifiedBy>
  <cp:revision>7</cp:revision>
  <cp:lastPrinted>2019-10-23T10:36:17Z</cp:lastPrinted>
  <dcterms:created xsi:type="dcterms:W3CDTF">2019-07-12T08:00:18Z</dcterms:created>
  <dcterms:modified xsi:type="dcterms:W3CDTF">2025-05-05T15:08:43Z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0x010100281FCEC57312D04E99AC79CDE964033D</vt:lpwstr>
  </property>
  <property fmtid="{D5CDD505-2E9C-101B-9397-08002B2CF9AE}" pid="3" name="MediaServiceImageTags">
    <vt:lpwstr/>
  </property>
</Properties>
</file>